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3" name=""/>
        <p:cNvGrpSpPr/>
        <p:nvPr/>
      </p:nvGrpSpPr>
      <p:grpSpPr>
        <a:xfrm>
          <a:off x="0" y="0"/>
          <a:ext cx="0" cy="0"/>
          <a:chOff x="0" y="0"/>
          <a:chExt cx="0" cy="0"/>
        </a:xfrm>
      </p:grpSpPr>
      <p:sp>
        <p:nvSpPr>
          <p:cNvPr id="1048717"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718"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96FA40A2-AD96-46F2-A454-F6A28BDBE429}" type="datetimeFigureOut">
              <a:rPr lang="en-GB" smtClean="0"/>
              <a:t>15/06/2020</a:t>
            </a:fld>
            <a:endParaRPr lang="en-GB"/>
          </a:p>
        </p:txBody>
      </p:sp>
      <p:sp>
        <p:nvSpPr>
          <p:cNvPr id="1048719"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720"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21"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722"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65D2E266-38AA-4AB9-89E1-6C35746C3DF2}"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r>
              <a:rPr dirty="0" lang="en-US" smtClean="0"/>
              <a:t>I want to</a:t>
            </a:r>
            <a:r>
              <a:rPr baseline="0" dirty="0" lang="en-US" smtClean="0"/>
              <a:t> start this presentation by highlighting the key aspects of my topic. </a:t>
            </a:r>
            <a:r>
              <a:rPr dirty="0" sz="1200" kern="1200" lang="en-GB" smtClean="0">
                <a:solidFill>
                  <a:schemeClr val="tx1"/>
                </a:solidFill>
                <a:effectLst/>
                <a:latin typeface="+mn-lt"/>
                <a:ea typeface="+mn-ea"/>
                <a:cs typeface="+mn-cs"/>
              </a:rPr>
              <a:t>It is difficult to imagine oneself in prison because he or she has been accused of a crime. In the United States, millions of people are serving different terms in various correctional facilities across the country. Despite being one of the most important sectors in the criminal and justice department, correctional facilities face serious issues including but not limited to overcrowding prisons, health care inadequacy, racism, violent gang activities, privatization, and assault among others. </a:t>
            </a:r>
            <a:endParaRPr dirty="0" lang="en-GB"/>
          </a:p>
        </p:txBody>
      </p:sp>
      <p:sp>
        <p:nvSpPr>
          <p:cNvPr id="1048607" name="Slide Number Placeholder 3"/>
          <p:cNvSpPr>
            <a:spLocks noGrp="1"/>
          </p:cNvSpPr>
          <p:nvPr>
            <p:ph type="sldNum" sz="quarter" idx="10"/>
          </p:nvPr>
        </p:nvSpPr>
        <p:spPr/>
        <p:txBody>
          <a:bodyPr/>
          <a:p>
            <a:fld id="{65D2E266-38AA-4AB9-89E1-6C35746C3DF2}"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The correctional facilities in the United States, whether private or public, face serious issues including overcrowding, racial discrimination, inadequate health care resources, and inadequate resources to run the operations of these institutions. </a:t>
            </a:r>
          </a:p>
          <a:p>
            <a:r>
              <a:rPr dirty="0" sz="1200" kern="1200" lang="en-GB" smtClean="0">
                <a:solidFill>
                  <a:schemeClr val="tx1"/>
                </a:solidFill>
                <a:effectLst/>
                <a:latin typeface="+mn-lt"/>
                <a:ea typeface="+mn-ea"/>
                <a:cs typeface="+mn-cs"/>
              </a:rPr>
              <a:t>This research is based on the survey carried out on various departments in the criminal justice system to determine the state or trends in the correctional facilities. These issues are discussed</a:t>
            </a:r>
            <a:r>
              <a:rPr baseline="0" dirty="0" sz="1200" kern="1200" lang="en-GB" smtClean="0">
                <a:solidFill>
                  <a:schemeClr val="tx1"/>
                </a:solidFill>
                <a:effectLst/>
                <a:latin typeface="+mn-lt"/>
                <a:ea typeface="+mn-ea"/>
                <a:cs typeface="+mn-cs"/>
              </a:rPr>
              <a:t> in the next slides. </a:t>
            </a:r>
            <a:endParaRPr dirty="0" lang="en-GB"/>
          </a:p>
        </p:txBody>
      </p:sp>
      <p:sp>
        <p:nvSpPr>
          <p:cNvPr id="1048612" name="Slide Number Placeholder 3"/>
          <p:cNvSpPr>
            <a:spLocks noGrp="1"/>
          </p:cNvSpPr>
          <p:nvPr>
            <p:ph type="sldNum" sz="quarter" idx="10"/>
          </p:nvPr>
        </p:nvSpPr>
        <p:spPr/>
        <p:txBody>
          <a:bodyPr/>
          <a:p>
            <a:fld id="{65D2E266-38AA-4AB9-89E1-6C35746C3DF2}"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Overcrowding has become a major problem in the United States prisons and other sectors in the correctional department. As Wallace (2018) explains, prison overcrowding is a persistent problem that has lasted in the United States for quite some time. Report from the Department of Justice in 2018 indicated that inmate populations have consistently reduced, but the accuracy of these reports has been questioned. Overcrowding of the correctional facilities like prisons has been associated with the lower release rates among prisoners. Most prisoners who are released to society are those that pose the lowest threat to society (Wallace, 2018). However, it is difficult to find most of these kinds of people in prisons because most of the offenders have potential risks to themselves and also to society. </a:t>
            </a:r>
            <a:endParaRPr dirty="0" lang="en-GB"/>
          </a:p>
        </p:txBody>
      </p:sp>
      <p:sp>
        <p:nvSpPr>
          <p:cNvPr id="1048617" name="Slide Number Placeholder 3"/>
          <p:cNvSpPr>
            <a:spLocks noGrp="1"/>
          </p:cNvSpPr>
          <p:nvPr>
            <p:ph type="sldNum" sz="quarter" idx="10"/>
          </p:nvPr>
        </p:nvSpPr>
        <p:spPr/>
        <p:txBody>
          <a:bodyPr/>
          <a:p>
            <a:fld id="{65D2E266-38AA-4AB9-89E1-6C35746C3DF2}"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Most of the prisons are prone to violence due to the type of offenders that they hold. As seen in the surveys, most of the offenders are associated with violence; for instance, sex offenders and drug traffickers are linked to violence. The survey shows the disparity in the state of violence among inmates and how it is related to staff safety. Some of the respondents claimed that safety was not an issue, while others identified it as a potential problem. In survey II (2), the respondent claimed that safety was an important issue even though not critical. However, this may be associated with the job position and the place work. He is working with the inmates directly in a state correctional facility as a supervisor of the correctional officers. This means that he interacts with the inmates often and he can experience the violence at first hand. Compared to other respondents like in survey V (5), where the respondent claimed that safety is not a concern, people who are in direct contact with inmates may be exposed to safety issues more than their counterparts working outside the correctional institutions. In survey V, the response to safety as a non-issue is associated with the fact that the respondent is working in a more secure and safe environment; working with offenders who have already completed their sentence and rehabilitation terms in the correctional facilities. This means that the level of threat that they pose to society and to those around them is limited. </a:t>
            </a:r>
            <a:endParaRPr dirty="0" lang="en-GB"/>
          </a:p>
        </p:txBody>
      </p:sp>
      <p:sp>
        <p:nvSpPr>
          <p:cNvPr id="1048622" name="Slide Number Placeholder 3"/>
          <p:cNvSpPr>
            <a:spLocks noGrp="1"/>
          </p:cNvSpPr>
          <p:nvPr>
            <p:ph type="sldNum" sz="quarter" idx="10"/>
          </p:nvPr>
        </p:nvSpPr>
        <p:spPr/>
        <p:txBody>
          <a:bodyPr/>
          <a:p>
            <a:fld id="{65D2E266-38AA-4AB9-89E1-6C35746C3DF2}"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sz="1200" kern="1200" lang="en-GB" smtClean="0">
                <a:solidFill>
                  <a:schemeClr val="tx1"/>
                </a:solidFill>
                <a:effectLst/>
                <a:latin typeface="+mn-lt"/>
                <a:ea typeface="+mn-ea"/>
                <a:cs typeface="+mn-cs"/>
              </a:rPr>
              <a:t>Racial discrimination is a major social problem in the United States not only in the general public but also in prisons. Many people, those who have gone to prisons and those who have not been involved in crime, have claimed that prisons are disrespectful and impersonal. People shower out in the open and the officers are always around watching over the inmates every time. Basically, there is no privacy or even personal time. However, the racial issue does not end with limited access to religious freedoms. The majority of the population in the correctional institutions comprise the minority racial groups in the United States. Prisons are flocked with black Americans, Hispanics, and Middle-Easterners.  </a:t>
            </a:r>
          </a:p>
        </p:txBody>
      </p:sp>
      <p:sp>
        <p:nvSpPr>
          <p:cNvPr id="1048627" name="Slide Number Placeholder 3"/>
          <p:cNvSpPr>
            <a:spLocks noGrp="1"/>
          </p:cNvSpPr>
          <p:nvPr>
            <p:ph type="sldNum" sz="quarter" idx="10"/>
          </p:nvPr>
        </p:nvSpPr>
        <p:spPr/>
        <p:txBody>
          <a:bodyPr/>
          <a:p>
            <a:fld id="{65D2E266-38AA-4AB9-89E1-6C35746C3DF2}"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0" name="Slide Image Placeholder 1"/>
          <p:cNvSpPr>
            <a:spLocks noChangeAspect="1" noRot="1" noGrp="1"/>
          </p:cNvSpPr>
          <p:nvPr>
            <p:ph type="sldImg"/>
          </p:nvPr>
        </p:nvSpPr>
        <p:spPr/>
      </p:sp>
      <p:sp>
        <p:nvSpPr>
          <p:cNvPr id="1048631"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Mental health care of both inmates and other offenders who have come out of prison is critical in both surveys. The survey results showed that everyone considers mental health in crisis in correctional institutions. In survey III (3), mental health has been identified as critical and the same with the other surveys except for survey V (5) which may be explained with the work environment. Mental health patients in prisons, especially those who used to deal with drugs find it difficult to cope with life in prison because of inadequate care facilities and resources. Mental health care is associated with other problems like untrained or undertrained staff to deal with the mentally ill inmates. </a:t>
            </a:r>
            <a:endParaRPr dirty="0" lang="en-GB"/>
          </a:p>
        </p:txBody>
      </p:sp>
      <p:sp>
        <p:nvSpPr>
          <p:cNvPr id="1048632" name="Slide Number Placeholder 3"/>
          <p:cNvSpPr>
            <a:spLocks noGrp="1"/>
          </p:cNvSpPr>
          <p:nvPr>
            <p:ph type="sldNum" sz="quarter" idx="10"/>
          </p:nvPr>
        </p:nvSpPr>
        <p:spPr/>
        <p:txBody>
          <a:bodyPr/>
          <a:p>
            <a:fld id="{65D2E266-38AA-4AB9-89E1-6C35746C3DF2}"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Even though most of the survey respondents claimed that technological advancement is a critical or important issue, it does not mean that technology is not used in either of the areas where they work. In the correctional facilities, technology is employed in various areas including in smuggling contraband in the facilities. However, technology has a potential benefit to the correctional facilities, and the justice department is used correctly. Perry (2018) explains that drones can also be used to map restricted areas and help in uncovering the vulnerabilities in the security system of prisons. Some other technology-based products like phones can be used to record as well as document sensitive information that may help in advancing the goals of the criminal justice system or the correctional institutions.</a:t>
            </a:r>
            <a:endParaRPr dirty="0" lang="en-GB"/>
          </a:p>
        </p:txBody>
      </p:sp>
      <p:sp>
        <p:nvSpPr>
          <p:cNvPr id="1048637" name="Slide Number Placeholder 3"/>
          <p:cNvSpPr>
            <a:spLocks noGrp="1"/>
          </p:cNvSpPr>
          <p:nvPr>
            <p:ph type="sldNum" sz="quarter" idx="10"/>
          </p:nvPr>
        </p:nvSpPr>
        <p:spPr/>
        <p:txBody>
          <a:bodyPr/>
          <a:p>
            <a:fld id="{65D2E266-38AA-4AB9-89E1-6C35746C3DF2}"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40" name="Slide Image Placeholder 1"/>
          <p:cNvSpPr>
            <a:spLocks noChangeAspect="1" noRot="1" noGrp="1"/>
          </p:cNvSpPr>
          <p:nvPr>
            <p:ph type="sldImg"/>
          </p:nvPr>
        </p:nvSpPr>
        <p:spPr/>
      </p:sp>
      <p:sp>
        <p:nvSpPr>
          <p:cNvPr id="1048641"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sz="1200" kern="1200" lang="en-GB" smtClean="0">
                <a:solidFill>
                  <a:schemeClr val="tx1"/>
                </a:solidFill>
                <a:effectLst/>
                <a:latin typeface="+mn-lt"/>
                <a:ea typeface="+mn-ea"/>
                <a:cs typeface="+mn-cs"/>
              </a:rPr>
              <a:t>Training is a critical issue even in the areas where it has not been identified as such because it affects the interactions between the inmates and the correctional officers. According to Perry (2018), every correctional officer needs to possess relevant skills and stay current with the new trends in the correctional system and laws. Therefore, constant training ensures that employees in the correctional institutions and those working outside the prisons have the confidence to do their job. Correctional officers are exposed to high-stress levels and lack of training is not helping because they have nowhere to revert back to when they are stressed.</a:t>
            </a:r>
          </a:p>
        </p:txBody>
      </p:sp>
      <p:sp>
        <p:nvSpPr>
          <p:cNvPr id="1048642" name="Slide Number Placeholder 3"/>
          <p:cNvSpPr>
            <a:spLocks noGrp="1"/>
          </p:cNvSpPr>
          <p:nvPr>
            <p:ph type="sldNum" sz="quarter" idx="10"/>
          </p:nvPr>
        </p:nvSpPr>
        <p:spPr/>
        <p:txBody>
          <a:bodyPr/>
          <a:p>
            <a:fld id="{65D2E266-38AA-4AB9-89E1-6C35746C3DF2}" type="slidenum">
              <a:rPr lang="en-GB" smtClean="0"/>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5" name="Slide Image Placeholder 1"/>
          <p:cNvSpPr>
            <a:spLocks noChangeAspect="1" noRot="1" noGrp="1"/>
          </p:cNvSpPr>
          <p:nvPr>
            <p:ph type="sldImg"/>
          </p:nvPr>
        </p:nvSpPr>
        <p:spPr/>
      </p:sp>
      <p:sp>
        <p:nvSpPr>
          <p:cNvPr id="1048646"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Based on the identified issues in the criminal justice system, the government, both state and federal can play an important role in changing and transforming this department by:</a:t>
            </a:r>
          </a:p>
          <a:p>
            <a:r>
              <a:rPr dirty="0" sz="1200" kern="1200" lang="en-GB" smtClean="0">
                <a:solidFill>
                  <a:schemeClr val="tx1"/>
                </a:solidFill>
                <a:effectLst/>
                <a:latin typeface="+mn-lt"/>
                <a:ea typeface="+mn-ea"/>
                <a:cs typeface="+mn-cs"/>
              </a:rPr>
              <a:t>Increasing the funding allocated to the prisons and inmates to help them deal with issues like overcrowding and inadequate facilities.</a:t>
            </a:r>
          </a:p>
          <a:p>
            <a:r>
              <a:rPr dirty="0" sz="1200" kern="1200" lang="en-GB" smtClean="0">
                <a:solidFill>
                  <a:schemeClr val="tx1"/>
                </a:solidFill>
                <a:effectLst/>
                <a:latin typeface="+mn-lt"/>
                <a:ea typeface="+mn-ea"/>
                <a:cs typeface="+mn-cs"/>
              </a:rPr>
              <a:t>Create training programs for correction staffs to equip them with the necessary skills that can help them deal with the stressful environment.</a:t>
            </a:r>
            <a:r>
              <a:rPr baseline="0" dirty="0" sz="1200" kern="1200" lang="en-GB" smtClean="0">
                <a:solidFill>
                  <a:schemeClr val="tx1"/>
                </a:solidFill>
                <a:effectLst/>
                <a:latin typeface="+mn-lt"/>
                <a:ea typeface="+mn-ea"/>
                <a:cs typeface="+mn-cs"/>
              </a:rPr>
              <a:t> </a:t>
            </a:r>
            <a:endParaRPr dirty="0" sz="1200" kern="1200" lang="en-GB" smtClean="0">
              <a:solidFill>
                <a:schemeClr val="tx1"/>
              </a:solidFill>
              <a:effectLst/>
              <a:latin typeface="+mn-lt"/>
              <a:ea typeface="+mn-ea"/>
              <a:cs typeface="+mn-cs"/>
            </a:endParaRPr>
          </a:p>
        </p:txBody>
      </p:sp>
      <p:sp>
        <p:nvSpPr>
          <p:cNvPr id="1048647" name="Slide Number Placeholder 3"/>
          <p:cNvSpPr>
            <a:spLocks noGrp="1"/>
          </p:cNvSpPr>
          <p:nvPr>
            <p:ph type="sldNum" sz="quarter" idx="10"/>
          </p:nvPr>
        </p:nvSpPr>
        <p:spPr/>
        <p:txBody>
          <a:bodyPr/>
          <a:p>
            <a:fld id="{65D2E266-38AA-4AB9-89E1-6C35746C3DF2}" type="slidenum">
              <a:rPr lang="en-GB" smtClean="0"/>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50" name="Slide Image Placeholder 1"/>
          <p:cNvSpPr>
            <a:spLocks noChangeAspect="1" noRot="1" noGrp="1"/>
          </p:cNvSpPr>
          <p:nvPr>
            <p:ph type="sldImg"/>
          </p:nvPr>
        </p:nvSpPr>
        <p:spPr/>
      </p:sp>
      <p:sp>
        <p:nvSpPr>
          <p:cNvPr id="1048651" name="Notes Placeholder 2"/>
          <p:cNvSpPr>
            <a:spLocks noGrp="1"/>
          </p:cNvSpPr>
          <p:nvPr>
            <p:ph type="body" idx="1"/>
          </p:nvPr>
        </p:nvSpPr>
        <p:spPr/>
        <p:txBody>
          <a:bodyPr/>
          <a:p>
            <a:r>
              <a:rPr dirty="0" sz="1200" kern="1200" lang="en-GB" smtClean="0">
                <a:solidFill>
                  <a:schemeClr val="tx1"/>
                </a:solidFill>
                <a:effectLst/>
                <a:latin typeface="+mn-lt"/>
                <a:ea typeface="+mn-ea"/>
                <a:cs typeface="+mn-cs"/>
              </a:rPr>
              <a:t>I want</a:t>
            </a:r>
            <a:r>
              <a:rPr baseline="0" dirty="0" sz="1200" kern="1200" lang="en-GB" smtClean="0">
                <a:solidFill>
                  <a:schemeClr val="tx1"/>
                </a:solidFill>
                <a:effectLst/>
                <a:latin typeface="+mn-lt"/>
                <a:ea typeface="+mn-ea"/>
                <a:cs typeface="+mn-cs"/>
              </a:rPr>
              <a:t> to conclude my presentation that e</a:t>
            </a:r>
            <a:r>
              <a:rPr dirty="0" sz="1200" kern="1200" lang="en-GB" smtClean="0">
                <a:solidFill>
                  <a:schemeClr val="tx1"/>
                </a:solidFill>
                <a:effectLst/>
                <a:latin typeface="+mn-lt"/>
                <a:ea typeface="+mn-ea"/>
                <a:cs typeface="+mn-cs"/>
              </a:rPr>
              <a:t>ven though crime has broadly deceased in the United States, the correctional facilities are still overcrowded due to the increasing number of people getting incarcerated. The survey has shown that racial issues, overcrowding, technological advancements, and health care access are among the key issues that affect the correctional facilities and other sectors in the criminal justice system across the United States. Most of the complexities identified in this project are linked to the work environment. The purpose of correctional facilities includes retribution, deterrence, incapacitation, and rehabilitation. All these goals require adequate resources and facilities. The government, federal, state, and local, must play their role in ensuring that the correctional system has the resources it requires to achieve the above-highlighted goals.</a:t>
            </a:r>
            <a:endParaRPr dirty="0" lang="en-GB"/>
          </a:p>
        </p:txBody>
      </p:sp>
      <p:sp>
        <p:nvSpPr>
          <p:cNvPr id="1048652" name="Slide Number Placeholder 3"/>
          <p:cNvSpPr>
            <a:spLocks noGrp="1"/>
          </p:cNvSpPr>
          <p:nvPr>
            <p:ph type="sldNum" sz="quarter" idx="10"/>
          </p:nvPr>
        </p:nvSpPr>
        <p:spPr/>
        <p:txBody>
          <a:bodyPr/>
          <a:p>
            <a:fld id="{65D2E266-38AA-4AB9-89E1-6C35746C3DF2}" type="slidenum">
              <a:rPr lang="en-GB" smtClean="0"/>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5" name=""/>
        <p:cNvGrpSpPr/>
        <p:nvPr/>
      </p:nvGrpSpPr>
      <p:grpSpPr>
        <a:xfrm>
          <a:off x="0" y="0"/>
          <a:ext cx="0" cy="0"/>
          <a:chOff x="0" y="0"/>
          <a:chExt cx="0" cy="0"/>
        </a:xfrm>
      </p:grpSpPr>
      <p:grpSp>
        <p:nvGrpSpPr>
          <p:cNvPr id="26" name="Group 15"/>
          <p:cNvGrpSpPr/>
          <p:nvPr/>
        </p:nvGrpSpPr>
        <p:grpSpPr>
          <a:xfrm>
            <a:off x="0" y="0"/>
            <a:ext cx="9144000" cy="6858000"/>
            <a:chOff x="0" y="0"/>
            <a:chExt cx="9144000" cy="6858000"/>
          </a:xfrm>
        </p:grpSpPr>
        <p:sp>
          <p:nvSpPr>
            <p:cNvPr id="1048586" name="Rectangle 7"/>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7" name="Rectangle 8"/>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588"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9" name="Rectangle 10"/>
          <p:cNvSpPr/>
          <p:nvPr/>
        </p:nvSpPr>
        <p:spPr>
          <a:xfrm>
            <a:off x="989952" y="1016990"/>
            <a:ext cx="7179733" cy="4831643"/>
          </a:xfrm>
          <a:prstGeom prst="rect"/>
          <a:solidFill>
            <a:schemeClr val="bg1">
              <a:lumMod val="75000"/>
              <a:lumOff val="25000"/>
            </a:schemeClr>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0" name="Rectangle 11"/>
          <p:cNvSpPr/>
          <p:nvPr/>
        </p:nvSpPr>
        <p:spPr>
          <a:xfrm>
            <a:off x="990600" y="1009650"/>
            <a:ext cx="7179733" cy="4831643"/>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54"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1435684">
            <a:off x="769521" y="702069"/>
            <a:ext cx="567831" cy="567830"/>
          </a:xfrm>
          <a:prstGeom prst="rect"/>
          <a:noFill/>
        </p:spPr>
      </p:pic>
      <p:pic>
        <p:nvPicPr>
          <p:cNvPr id="2097155"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4096196">
            <a:off x="7855433" y="749720"/>
            <a:ext cx="566928" cy="566928"/>
          </a:xfrm>
          <a:prstGeom prst="rect"/>
          <a:noFill/>
        </p:spPr>
      </p:pic>
      <p:sp>
        <p:nvSpPr>
          <p:cNvPr id="1048591"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1048592" name="Subtitle 2"/>
          <p:cNvSpPr>
            <a:spLocks noGrp="1"/>
          </p:cNvSpPr>
          <p:nvPr>
            <p:ph type="subTitle" idx="1"/>
          </p:nvPr>
        </p:nvSpPr>
        <p:spPr>
          <a:xfrm>
            <a:off x="1727200" y="3736622"/>
            <a:ext cx="5712179" cy="1524000"/>
          </a:xfrm>
        </p:spPr>
        <p:txBody>
          <a:bodyPr/>
          <a:lstStyle>
            <a:lvl1pPr algn="ctr" indent="0" marL="0">
              <a:buNone/>
              <a:defRPr>
                <a:solidFill>
                  <a:schemeClr val="tx2"/>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93" name="Date Placeholder 3"/>
          <p:cNvSpPr>
            <a:spLocks noGrp="1"/>
          </p:cNvSpPr>
          <p:nvPr>
            <p:ph type="dt" sz="half" idx="10"/>
          </p:nvPr>
        </p:nvSpPr>
        <p:spPr>
          <a:xfrm>
            <a:off x="6770676" y="5357592"/>
            <a:ext cx="1213821" cy="365125"/>
          </a:xfrm>
        </p:spPr>
        <p:txBody>
          <a:bodyPr/>
          <a:p>
            <a:fld id="{CA0CC950-D4B0-40F6-9AD8-F8228942054B}" type="datetimeFigureOut">
              <a:rPr lang="en-GB" smtClean="0"/>
              <a:t>15/06/2020</a:t>
            </a:fld>
            <a:endParaRPr lang="en-GB"/>
          </a:p>
        </p:txBody>
      </p:sp>
      <p:sp>
        <p:nvSpPr>
          <p:cNvPr id="1048594" name="Footer Placeholder 4"/>
          <p:cNvSpPr>
            <a:spLocks noGrp="1"/>
          </p:cNvSpPr>
          <p:nvPr>
            <p:ph type="ftr" sz="quarter" idx="11"/>
          </p:nvPr>
        </p:nvSpPr>
        <p:spPr>
          <a:xfrm>
            <a:off x="1174044" y="5357592"/>
            <a:ext cx="5034845" cy="365125"/>
          </a:xfrm>
        </p:spPr>
        <p:txBody>
          <a:bodyPr/>
          <a:p>
            <a:endParaRPr lang="en-GB"/>
          </a:p>
        </p:txBody>
      </p:sp>
      <p:sp>
        <p:nvSpPr>
          <p:cNvPr id="1048595" name="Slide Number Placeholder 5"/>
          <p:cNvSpPr>
            <a:spLocks noGrp="1"/>
          </p:cNvSpPr>
          <p:nvPr>
            <p:ph type="sldNum" sz="quarter" idx="12"/>
          </p:nvPr>
        </p:nvSpPr>
        <p:spPr>
          <a:xfrm>
            <a:off x="6213930" y="5357592"/>
            <a:ext cx="554023" cy="365125"/>
          </a:xfrm>
        </p:spPr>
        <p:txBody>
          <a:bodyPr/>
          <a:lstStyle>
            <a:lvl1pPr algn="ctr"/>
          </a:lstStyle>
          <a:p>
            <a:fld id="{68BB8A30-7044-4112-8994-EEBF5A77E401}"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0" name=""/>
        <p:cNvGrpSpPr/>
        <p:nvPr/>
      </p:nvGrpSpPr>
      <p:grpSpPr>
        <a:xfrm>
          <a:off x="0" y="0"/>
          <a:ext cx="0" cy="0"/>
          <a:chOff x="0" y="0"/>
          <a:chExt cx="0" cy="0"/>
        </a:xfrm>
      </p:grpSpPr>
      <p:sp>
        <p:nvSpPr>
          <p:cNvPr id="1048598" name="Title 1"/>
          <p:cNvSpPr>
            <a:spLocks noGrp="1"/>
          </p:cNvSpPr>
          <p:nvPr>
            <p:ph type="title"/>
          </p:nvPr>
        </p:nvSpPr>
        <p:spPr/>
        <p:txBody>
          <a:bodyPr/>
          <a:p>
            <a:r>
              <a:rPr lang="en-US" smtClean="0"/>
              <a:t>Click to edit Master title style</a:t>
            </a:r>
            <a:endParaRPr lang="en-US"/>
          </a:p>
        </p:txBody>
      </p:sp>
      <p:sp>
        <p:nvSpPr>
          <p:cNvPr id="104859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0" name="Date Placeholder 3"/>
          <p:cNvSpPr>
            <a:spLocks noGrp="1"/>
          </p:cNvSpPr>
          <p:nvPr>
            <p:ph type="dt" sz="half" idx="10"/>
          </p:nvPr>
        </p:nvSpPr>
        <p:spPr/>
        <p:txBody>
          <a:bodyPr/>
          <a:p>
            <a:fld id="{CA0CC950-D4B0-40F6-9AD8-F8228942054B}" type="datetimeFigureOut">
              <a:rPr lang="en-GB" smtClean="0"/>
              <a:t>15/06/2020</a:t>
            </a:fld>
            <a:endParaRPr lang="en-GB"/>
          </a:p>
        </p:txBody>
      </p:sp>
      <p:sp>
        <p:nvSpPr>
          <p:cNvPr id="1048601" name="Footer Placeholder 4"/>
          <p:cNvSpPr>
            <a:spLocks noGrp="1"/>
          </p:cNvSpPr>
          <p:nvPr>
            <p:ph type="ftr" sz="quarter" idx="11"/>
          </p:nvPr>
        </p:nvSpPr>
        <p:spPr/>
        <p:txBody>
          <a:bodyPr/>
          <a:p>
            <a:endParaRPr lang="en-GB"/>
          </a:p>
        </p:txBody>
      </p:sp>
      <p:sp>
        <p:nvSpPr>
          <p:cNvPr id="1048602" name="Slide Number Placeholder 5"/>
          <p:cNvSpPr>
            <a:spLocks noGrp="1"/>
          </p:cNvSpPr>
          <p:nvPr>
            <p:ph type="sldNum" sz="quarter" idx="12"/>
          </p:nvPr>
        </p:nvSpPr>
        <p:spPr/>
        <p:txBody>
          <a:bodyPr/>
          <a:p>
            <a:fld id="{68BB8A30-7044-4112-8994-EEBF5A77E40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7" name=""/>
        <p:cNvGrpSpPr/>
        <p:nvPr/>
      </p:nvGrpSpPr>
      <p:grpSpPr>
        <a:xfrm>
          <a:off x="0" y="0"/>
          <a:ext cx="0" cy="0"/>
          <a:chOff x="0" y="0"/>
          <a:chExt cx="0" cy="0"/>
        </a:xfrm>
      </p:grpSpPr>
      <p:sp>
        <p:nvSpPr>
          <p:cNvPr id="1048682" name="Title 1"/>
          <p:cNvSpPr>
            <a:spLocks noGrp="1"/>
          </p:cNvSpPr>
          <p:nvPr>
            <p:ph type="title"/>
          </p:nvPr>
        </p:nvSpPr>
        <p:spPr>
          <a:xfrm>
            <a:off x="1444979" y="2239430"/>
            <a:ext cx="6254044" cy="1362075"/>
          </a:xfrm>
        </p:spPr>
        <p:txBody>
          <a:bodyPr anchor="b"/>
          <a:lstStyle>
            <a:lvl1pPr algn="ctr">
              <a:defRPr baseline="0" b="0" cap="none" sz="4000"/>
            </a:lvl1pPr>
          </a:lstStyle>
          <a:p>
            <a:r>
              <a:rPr lang="en-US" smtClean="0"/>
              <a:t>Click to edit Master title style</a:t>
            </a:r>
            <a:endParaRPr dirty="0" lang="en-US"/>
          </a:p>
        </p:txBody>
      </p:sp>
      <p:sp>
        <p:nvSpPr>
          <p:cNvPr id="1048683" name="Text Placeholder 2"/>
          <p:cNvSpPr>
            <a:spLocks noGrp="1"/>
          </p:cNvSpPr>
          <p:nvPr>
            <p:ph type="body" idx="1"/>
          </p:nvPr>
        </p:nvSpPr>
        <p:spPr>
          <a:xfrm>
            <a:off x="1456267" y="3725334"/>
            <a:ext cx="6231467" cy="1309511"/>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84" name="Date Placeholder 3"/>
          <p:cNvSpPr>
            <a:spLocks noGrp="1"/>
          </p:cNvSpPr>
          <p:nvPr>
            <p:ph type="dt" sz="half" idx="10"/>
          </p:nvPr>
        </p:nvSpPr>
        <p:spPr/>
        <p:txBody>
          <a:bodyPr/>
          <a:p>
            <a:fld id="{CA0CC950-D4B0-40F6-9AD8-F8228942054B}" type="datetimeFigureOut">
              <a:rPr lang="en-GB" smtClean="0"/>
              <a:t>15/06/2020</a:t>
            </a:fld>
            <a:endParaRPr lang="en-GB"/>
          </a:p>
        </p:txBody>
      </p:sp>
      <p:sp>
        <p:nvSpPr>
          <p:cNvPr id="1048685" name="Footer Placeholder 4"/>
          <p:cNvSpPr>
            <a:spLocks noGrp="1"/>
          </p:cNvSpPr>
          <p:nvPr>
            <p:ph type="ftr" sz="quarter" idx="11"/>
          </p:nvPr>
        </p:nvSpPr>
        <p:spPr/>
        <p:txBody>
          <a:bodyPr/>
          <a:p>
            <a:endParaRPr lang="en-GB"/>
          </a:p>
        </p:txBody>
      </p:sp>
      <p:sp>
        <p:nvSpPr>
          <p:cNvPr id="1048686" name="Slide Number Placeholder 5"/>
          <p:cNvSpPr>
            <a:spLocks noGrp="1"/>
          </p:cNvSpPr>
          <p:nvPr>
            <p:ph type="sldNum" sz="quarter" idx="12"/>
          </p:nvPr>
        </p:nvSpPr>
        <p:spPr/>
        <p:txBody>
          <a:bodyPr/>
          <a:p>
            <a:fld id="{68BB8A30-7044-4112-8994-EEBF5A77E401}"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8" name=""/>
        <p:cNvGrpSpPr/>
        <p:nvPr/>
      </p:nvGrpSpPr>
      <p:grpSpPr>
        <a:xfrm>
          <a:off x="0" y="0"/>
          <a:ext cx="0" cy="0"/>
          <a:chOff x="0" y="0"/>
          <a:chExt cx="0" cy="0"/>
        </a:xfrm>
      </p:grpSpPr>
      <p:sp>
        <p:nvSpPr>
          <p:cNvPr id="1048687" name="Title 1"/>
          <p:cNvSpPr>
            <a:spLocks noGrp="1"/>
          </p:cNvSpPr>
          <p:nvPr>
            <p:ph type="title"/>
          </p:nvPr>
        </p:nvSpPr>
        <p:spPr/>
        <p:txBody>
          <a:bodyPr/>
          <a:p>
            <a:r>
              <a:rPr lang="en-US" smtClean="0"/>
              <a:t>Click to edit Master title style</a:t>
            </a:r>
            <a:endParaRPr lang="en-US"/>
          </a:p>
        </p:txBody>
      </p:sp>
      <p:sp>
        <p:nvSpPr>
          <p:cNvPr id="1048688" name="Date Placeholder 4"/>
          <p:cNvSpPr>
            <a:spLocks noGrp="1"/>
          </p:cNvSpPr>
          <p:nvPr>
            <p:ph type="dt" sz="half" idx="10"/>
          </p:nvPr>
        </p:nvSpPr>
        <p:spPr/>
        <p:txBody>
          <a:bodyPr/>
          <a:p>
            <a:fld id="{CA0CC950-D4B0-40F6-9AD8-F8228942054B}" type="datetimeFigureOut">
              <a:rPr lang="en-GB" smtClean="0"/>
              <a:t>15/06/2020</a:t>
            </a:fld>
            <a:endParaRPr lang="en-GB"/>
          </a:p>
        </p:txBody>
      </p:sp>
      <p:sp>
        <p:nvSpPr>
          <p:cNvPr id="1048689" name="Footer Placeholder 5"/>
          <p:cNvSpPr>
            <a:spLocks noGrp="1"/>
          </p:cNvSpPr>
          <p:nvPr>
            <p:ph type="ftr" sz="quarter" idx="11"/>
          </p:nvPr>
        </p:nvSpPr>
        <p:spPr/>
        <p:txBody>
          <a:bodyPr/>
          <a:p>
            <a:endParaRPr lang="en-GB"/>
          </a:p>
        </p:txBody>
      </p:sp>
      <p:sp>
        <p:nvSpPr>
          <p:cNvPr id="1048690" name="Slide Number Placeholder 6"/>
          <p:cNvSpPr>
            <a:spLocks noGrp="1"/>
          </p:cNvSpPr>
          <p:nvPr>
            <p:ph type="sldNum" sz="quarter" idx="12"/>
          </p:nvPr>
        </p:nvSpPr>
        <p:spPr/>
        <p:txBody>
          <a:bodyPr/>
          <a:p>
            <a:fld id="{68BB8A30-7044-4112-8994-EEBF5A77E401}" type="slidenum">
              <a:rPr lang="en-GB" smtClean="0"/>
              <a:t>‹#›</a:t>
            </a:fld>
            <a:endParaRPr lang="en-GB"/>
          </a:p>
        </p:txBody>
      </p:sp>
      <p:sp>
        <p:nvSpPr>
          <p:cNvPr id="1048691" name="Content Placeholder 8"/>
          <p:cNvSpPr>
            <a:spLocks noGrp="1"/>
          </p:cNvSpPr>
          <p:nvPr>
            <p:ph sz="quarter" idx="13"/>
          </p:nvPr>
        </p:nvSpPr>
        <p:spPr>
          <a:xfrm>
            <a:off x="1298448" y="2121407"/>
            <a:ext cx="3200400" cy="360273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2" name="Content Placeholder 10"/>
          <p:cNvSpPr>
            <a:spLocks noGrp="1"/>
          </p:cNvSpPr>
          <p:nvPr>
            <p:ph sz="quarter" idx="14"/>
          </p:nvPr>
        </p:nvSpPr>
        <p:spPr>
          <a:xfrm>
            <a:off x="4663440" y="2119313"/>
            <a:ext cx="3200400" cy="3605212"/>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9" name=""/>
        <p:cNvGrpSpPr/>
        <p:nvPr/>
      </p:nvGrpSpPr>
      <p:grpSpPr>
        <a:xfrm>
          <a:off x="0" y="0"/>
          <a:ext cx="0" cy="0"/>
          <a:chOff x="0" y="0"/>
          <a:chExt cx="0" cy="0"/>
        </a:xfrm>
      </p:grpSpPr>
      <p:sp>
        <p:nvSpPr>
          <p:cNvPr id="1048693" name="Title 1"/>
          <p:cNvSpPr>
            <a:spLocks noGrp="1"/>
          </p:cNvSpPr>
          <p:nvPr>
            <p:ph type="title"/>
          </p:nvPr>
        </p:nvSpPr>
        <p:spPr/>
        <p:txBody>
          <a:bodyPr/>
          <a:p>
            <a:r>
              <a:rPr lang="en-US" smtClean="0"/>
              <a:t>Click to edit Master title style</a:t>
            </a:r>
            <a:endParaRPr lang="en-US"/>
          </a:p>
        </p:txBody>
      </p:sp>
      <p:sp>
        <p:nvSpPr>
          <p:cNvPr id="1048694" name="Text Placeholder 2"/>
          <p:cNvSpPr>
            <a:spLocks noGrp="1"/>
          </p:cNvSpPr>
          <p:nvPr>
            <p:ph type="body" idx="1"/>
          </p:nvPr>
        </p:nvSpPr>
        <p:spPr>
          <a:xfrm>
            <a:off x="1557869" y="2122312"/>
            <a:ext cx="2939521" cy="820208"/>
          </a:xfrm>
        </p:spPr>
        <p:txBody>
          <a:bodyPr anchor="b">
            <a:norm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95" name="Text Placeholder 4"/>
          <p:cNvSpPr>
            <a:spLocks noGrp="1"/>
          </p:cNvSpPr>
          <p:nvPr>
            <p:ph type="body" sz="quarter" idx="3"/>
          </p:nvPr>
        </p:nvSpPr>
        <p:spPr>
          <a:xfrm>
            <a:off x="4910669" y="2122311"/>
            <a:ext cx="2944368" cy="822960"/>
          </a:xfrm>
        </p:spPr>
        <p:txBody>
          <a:bodyPr anchor="b">
            <a:norm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96" name="Date Placeholder 6"/>
          <p:cNvSpPr>
            <a:spLocks noGrp="1"/>
          </p:cNvSpPr>
          <p:nvPr>
            <p:ph type="dt" sz="half" idx="10"/>
          </p:nvPr>
        </p:nvSpPr>
        <p:spPr/>
        <p:txBody>
          <a:bodyPr/>
          <a:p>
            <a:fld id="{CA0CC950-D4B0-40F6-9AD8-F8228942054B}" type="datetimeFigureOut">
              <a:rPr lang="en-GB" smtClean="0"/>
              <a:t>15/06/2020</a:t>
            </a:fld>
            <a:endParaRPr lang="en-GB"/>
          </a:p>
        </p:txBody>
      </p:sp>
      <p:sp>
        <p:nvSpPr>
          <p:cNvPr id="1048697" name="Footer Placeholder 7"/>
          <p:cNvSpPr>
            <a:spLocks noGrp="1"/>
          </p:cNvSpPr>
          <p:nvPr>
            <p:ph type="ftr" sz="quarter" idx="11"/>
          </p:nvPr>
        </p:nvSpPr>
        <p:spPr/>
        <p:txBody>
          <a:bodyPr/>
          <a:p>
            <a:endParaRPr lang="en-GB"/>
          </a:p>
        </p:txBody>
      </p:sp>
      <p:sp>
        <p:nvSpPr>
          <p:cNvPr id="1048698" name="Slide Number Placeholder 8"/>
          <p:cNvSpPr>
            <a:spLocks noGrp="1"/>
          </p:cNvSpPr>
          <p:nvPr>
            <p:ph type="sldNum" sz="quarter" idx="12"/>
          </p:nvPr>
        </p:nvSpPr>
        <p:spPr/>
        <p:txBody>
          <a:bodyPr/>
          <a:p>
            <a:fld id="{68BB8A30-7044-4112-8994-EEBF5A77E401}" type="slidenum">
              <a:rPr lang="en-GB" smtClean="0"/>
              <a:t>‹#›</a:t>
            </a:fld>
            <a:endParaRPr lang="en-GB"/>
          </a:p>
        </p:txBody>
      </p:sp>
      <p:sp>
        <p:nvSpPr>
          <p:cNvPr id="1048699" name="Content Placeholder 10"/>
          <p:cNvSpPr>
            <a:spLocks noGrp="1"/>
          </p:cNvSpPr>
          <p:nvPr>
            <p:ph sz="quarter" idx="13"/>
          </p:nvPr>
        </p:nvSpPr>
        <p:spPr>
          <a:xfrm>
            <a:off x="1298448" y="2944368"/>
            <a:ext cx="3227832" cy="277977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00" name="Content Placeholder 12"/>
          <p:cNvSpPr>
            <a:spLocks noGrp="1"/>
          </p:cNvSpPr>
          <p:nvPr>
            <p:ph sz="quarter" idx="14"/>
          </p:nvPr>
        </p:nvSpPr>
        <p:spPr>
          <a:xfrm>
            <a:off x="4645151" y="2944813"/>
            <a:ext cx="3227832" cy="277977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2" name=""/>
        <p:cNvGrpSpPr/>
        <p:nvPr/>
      </p:nvGrpSpPr>
      <p:grpSpPr>
        <a:xfrm>
          <a:off x="0" y="0"/>
          <a:ext cx="0" cy="0"/>
          <a:chOff x="0" y="0"/>
          <a:chExt cx="0" cy="0"/>
        </a:xfrm>
      </p:grpSpPr>
      <p:sp>
        <p:nvSpPr>
          <p:cNvPr id="1048655" name="Title 1"/>
          <p:cNvSpPr>
            <a:spLocks noGrp="1"/>
          </p:cNvSpPr>
          <p:nvPr>
            <p:ph type="title"/>
          </p:nvPr>
        </p:nvSpPr>
        <p:spPr/>
        <p:txBody>
          <a:bodyPr/>
          <a:p>
            <a:r>
              <a:rPr lang="en-US" smtClean="0"/>
              <a:t>Click to edit Master title style</a:t>
            </a:r>
            <a:endParaRPr lang="en-US"/>
          </a:p>
        </p:txBody>
      </p:sp>
      <p:sp>
        <p:nvSpPr>
          <p:cNvPr id="1048656" name="Date Placeholder 2"/>
          <p:cNvSpPr>
            <a:spLocks noGrp="1"/>
          </p:cNvSpPr>
          <p:nvPr>
            <p:ph type="dt" sz="half" idx="10"/>
          </p:nvPr>
        </p:nvSpPr>
        <p:spPr/>
        <p:txBody>
          <a:bodyPr/>
          <a:p>
            <a:fld id="{CA0CC950-D4B0-40F6-9AD8-F8228942054B}" type="datetimeFigureOut">
              <a:rPr lang="en-GB" smtClean="0"/>
              <a:t>15/06/2020</a:t>
            </a:fld>
            <a:endParaRPr lang="en-GB"/>
          </a:p>
        </p:txBody>
      </p:sp>
      <p:sp>
        <p:nvSpPr>
          <p:cNvPr id="1048657" name="Footer Placeholder 3"/>
          <p:cNvSpPr>
            <a:spLocks noGrp="1"/>
          </p:cNvSpPr>
          <p:nvPr>
            <p:ph type="ftr" sz="quarter" idx="11"/>
          </p:nvPr>
        </p:nvSpPr>
        <p:spPr/>
        <p:txBody>
          <a:bodyPr/>
          <a:p>
            <a:endParaRPr lang="en-GB"/>
          </a:p>
        </p:txBody>
      </p:sp>
      <p:sp>
        <p:nvSpPr>
          <p:cNvPr id="1048658" name="Slide Number Placeholder 4"/>
          <p:cNvSpPr>
            <a:spLocks noGrp="1"/>
          </p:cNvSpPr>
          <p:nvPr>
            <p:ph type="sldNum" sz="quarter" idx="12"/>
          </p:nvPr>
        </p:nvSpPr>
        <p:spPr/>
        <p:txBody>
          <a:bodyPr/>
          <a:p>
            <a:fld id="{68BB8A30-7044-4112-8994-EEBF5A77E40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0" name=""/>
        <p:cNvGrpSpPr/>
        <p:nvPr/>
      </p:nvGrpSpPr>
      <p:grpSpPr>
        <a:xfrm>
          <a:off x="0" y="0"/>
          <a:ext cx="0" cy="0"/>
          <a:chOff x="0" y="0"/>
          <a:chExt cx="0" cy="0"/>
        </a:xfrm>
      </p:grpSpPr>
      <p:sp>
        <p:nvSpPr>
          <p:cNvPr id="1048701" name="Date Placeholder 1"/>
          <p:cNvSpPr>
            <a:spLocks noGrp="1"/>
          </p:cNvSpPr>
          <p:nvPr>
            <p:ph type="dt" sz="half" idx="10"/>
          </p:nvPr>
        </p:nvSpPr>
        <p:spPr/>
        <p:txBody>
          <a:bodyPr/>
          <a:p>
            <a:fld id="{CA0CC950-D4B0-40F6-9AD8-F8228942054B}" type="datetimeFigureOut">
              <a:rPr lang="en-GB" smtClean="0"/>
              <a:t>15/06/2020</a:t>
            </a:fld>
            <a:endParaRPr lang="en-GB"/>
          </a:p>
        </p:txBody>
      </p:sp>
      <p:sp>
        <p:nvSpPr>
          <p:cNvPr id="1048702" name="Footer Placeholder 2"/>
          <p:cNvSpPr>
            <a:spLocks noGrp="1"/>
          </p:cNvSpPr>
          <p:nvPr>
            <p:ph type="ftr" sz="quarter" idx="11"/>
          </p:nvPr>
        </p:nvSpPr>
        <p:spPr/>
        <p:txBody>
          <a:bodyPr/>
          <a:p>
            <a:endParaRPr lang="en-GB"/>
          </a:p>
        </p:txBody>
      </p:sp>
      <p:sp>
        <p:nvSpPr>
          <p:cNvPr id="1048703" name="Slide Number Placeholder 3"/>
          <p:cNvSpPr>
            <a:spLocks noGrp="1"/>
          </p:cNvSpPr>
          <p:nvPr>
            <p:ph type="sldNum" sz="quarter" idx="12"/>
          </p:nvPr>
        </p:nvSpPr>
        <p:spPr/>
        <p:txBody>
          <a:bodyPr/>
          <a:p>
            <a:fld id="{68BB8A30-7044-4112-8994-EEBF5A77E40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71" name=""/>
        <p:cNvGrpSpPr/>
        <p:nvPr/>
      </p:nvGrpSpPr>
      <p:grpSpPr>
        <a:xfrm>
          <a:off x="0" y="0"/>
          <a:ext cx="0" cy="0"/>
          <a:chOff x="0" y="0"/>
          <a:chExt cx="0" cy="0"/>
        </a:xfrm>
      </p:grpSpPr>
      <p:grpSp>
        <p:nvGrpSpPr>
          <p:cNvPr id="72" name="Group 15"/>
          <p:cNvGrpSpPr/>
          <p:nvPr/>
        </p:nvGrpSpPr>
        <p:grpSpPr>
          <a:xfrm>
            <a:off x="0" y="0"/>
            <a:ext cx="9144000" cy="6858000"/>
            <a:chOff x="0" y="0"/>
            <a:chExt cx="9144000" cy="6858000"/>
          </a:xfrm>
        </p:grpSpPr>
        <p:sp>
          <p:nvSpPr>
            <p:cNvPr id="1048704" name="Rectangle 8"/>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5" name="Rectangle 9"/>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706"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7" name="Rectangle 15"/>
          <p:cNvSpPr/>
          <p:nvPr/>
        </p:nvSpPr>
        <p:spPr>
          <a:xfrm rot="60000">
            <a:off x="4468872" y="605163"/>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8" name="Rectangle 16"/>
          <p:cNvSpPr/>
          <p:nvPr/>
        </p:nvSpPr>
        <p:spPr>
          <a:xfrm rot="60000">
            <a:off x="4471416" y="603504"/>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9" name="Rectangle 12"/>
          <p:cNvSpPr/>
          <p:nvPr/>
        </p:nvSpPr>
        <p:spPr>
          <a:xfrm rot="21540000">
            <a:off x="749204" y="576868"/>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10" name="Rectangle 13"/>
          <p:cNvSpPr/>
          <p:nvPr/>
        </p:nvSpPr>
        <p:spPr>
          <a:xfrm rot="21540000">
            <a:off x="749808" y="576072"/>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61"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1435684">
            <a:off x="2371106" y="293953"/>
            <a:ext cx="567831" cy="567830"/>
          </a:xfrm>
          <a:prstGeom prst="rect"/>
          <a:noFill/>
        </p:spPr>
      </p:pic>
      <p:pic>
        <p:nvPicPr>
          <p:cNvPr id="2097162"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4096196">
            <a:off x="6279647" y="333163"/>
            <a:ext cx="566928" cy="566928"/>
          </a:xfrm>
          <a:prstGeom prst="rect"/>
          <a:noFill/>
        </p:spPr>
      </p:pic>
      <p:sp>
        <p:nvSpPr>
          <p:cNvPr id="1048711" name="Title 1"/>
          <p:cNvSpPr>
            <a:spLocks noGrp="1"/>
          </p:cNvSpPr>
          <p:nvPr>
            <p:ph type="title"/>
          </p:nvPr>
        </p:nvSpPr>
        <p:spPr>
          <a:xfrm rot="-60000">
            <a:off x="1108976" y="2020042"/>
            <a:ext cx="3064827" cy="1503037"/>
          </a:xfrm>
        </p:spPr>
        <p:txBody>
          <a:bodyPr anchor="b">
            <a:normAutofit/>
          </a:bodyPr>
          <a:lstStyle>
            <a:lvl1pPr algn="ctr">
              <a:defRPr b="0" sz="2400"/>
            </a:lvl1pPr>
          </a:lstStyle>
          <a:p>
            <a:r>
              <a:rPr lang="en-US" smtClean="0"/>
              <a:t>Click to edit Master title style</a:t>
            </a:r>
            <a:endParaRPr lang="en-US"/>
          </a:p>
        </p:txBody>
      </p:sp>
      <p:sp>
        <p:nvSpPr>
          <p:cNvPr id="1048712"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3" name="Text Placeholder 3"/>
          <p:cNvSpPr>
            <a:spLocks noGrp="1"/>
          </p:cNvSpPr>
          <p:nvPr>
            <p:ph type="body" sz="half" idx="2"/>
          </p:nvPr>
        </p:nvSpPr>
        <p:spPr>
          <a:xfrm rot="-60000">
            <a:off x="1148125" y="3623748"/>
            <a:ext cx="3048891" cy="210040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14" name="Date Placeholder 4"/>
          <p:cNvSpPr>
            <a:spLocks noGrp="1"/>
          </p:cNvSpPr>
          <p:nvPr>
            <p:ph type="dt" sz="half" idx="10"/>
          </p:nvPr>
        </p:nvSpPr>
        <p:spPr>
          <a:xfrm rot="60000">
            <a:off x="6341698" y="5885672"/>
            <a:ext cx="1213821" cy="365125"/>
          </a:xfrm>
        </p:spPr>
        <p:txBody>
          <a:bodyPr/>
          <a:p>
            <a:fld id="{CA0CC950-D4B0-40F6-9AD8-F8228942054B}" type="datetimeFigureOut">
              <a:rPr lang="en-GB" smtClean="0"/>
              <a:t>15/06/2020</a:t>
            </a:fld>
            <a:endParaRPr lang="en-GB"/>
          </a:p>
        </p:txBody>
      </p:sp>
      <p:sp>
        <p:nvSpPr>
          <p:cNvPr id="1048715" name="Footer Placeholder 5"/>
          <p:cNvSpPr>
            <a:spLocks noGrp="1"/>
          </p:cNvSpPr>
          <p:nvPr>
            <p:ph type="ftr" sz="quarter" idx="11"/>
          </p:nvPr>
        </p:nvSpPr>
        <p:spPr>
          <a:xfrm rot="-60000">
            <a:off x="914554" y="5829261"/>
            <a:ext cx="3522607" cy="365125"/>
          </a:xfrm>
        </p:spPr>
        <p:txBody>
          <a:bodyPr/>
          <a:p>
            <a:endParaRPr lang="en-GB"/>
          </a:p>
        </p:txBody>
      </p:sp>
      <p:sp>
        <p:nvSpPr>
          <p:cNvPr id="1048716" name="Slide Number Placeholder 6"/>
          <p:cNvSpPr>
            <a:spLocks noGrp="1"/>
          </p:cNvSpPr>
          <p:nvPr>
            <p:ph type="sldNum" sz="quarter" idx="12"/>
          </p:nvPr>
        </p:nvSpPr>
        <p:spPr>
          <a:xfrm rot="60000">
            <a:off x="7557313" y="5896961"/>
            <a:ext cx="554023" cy="365125"/>
          </a:xfrm>
        </p:spPr>
        <p:txBody>
          <a:bodyPr/>
          <a:p>
            <a:fld id="{68BB8A30-7044-4112-8994-EEBF5A77E40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64" name=""/>
        <p:cNvGrpSpPr/>
        <p:nvPr/>
      </p:nvGrpSpPr>
      <p:grpSpPr>
        <a:xfrm>
          <a:off x="0" y="0"/>
          <a:ext cx="0" cy="0"/>
          <a:chOff x="0" y="0"/>
          <a:chExt cx="0" cy="0"/>
        </a:xfrm>
      </p:grpSpPr>
      <p:grpSp>
        <p:nvGrpSpPr>
          <p:cNvPr id="65" name="Group 15"/>
          <p:cNvGrpSpPr/>
          <p:nvPr/>
        </p:nvGrpSpPr>
        <p:grpSpPr>
          <a:xfrm>
            <a:off x="0" y="0"/>
            <a:ext cx="9144000" cy="6858000"/>
            <a:chOff x="0" y="0"/>
            <a:chExt cx="9144000" cy="6858000"/>
          </a:xfrm>
        </p:grpSpPr>
        <p:sp>
          <p:nvSpPr>
            <p:cNvPr id="1048664" name="Rectangle 8"/>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5" name="Rectangle 9"/>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666"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7" name="Rectangle 11"/>
          <p:cNvSpPr/>
          <p:nvPr/>
        </p:nvSpPr>
        <p:spPr>
          <a:xfrm rot="21540000">
            <a:off x="749204" y="576868"/>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8" name="Rectangle 12"/>
          <p:cNvSpPr/>
          <p:nvPr/>
        </p:nvSpPr>
        <p:spPr>
          <a:xfrm rot="21540000">
            <a:off x="745058" y="575769"/>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9" name="Rectangle 28"/>
          <p:cNvSpPr/>
          <p:nvPr/>
        </p:nvSpPr>
        <p:spPr>
          <a:xfrm rot="60000">
            <a:off x="4468872" y="605163"/>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70" name="Rectangle 29"/>
          <p:cNvSpPr/>
          <p:nvPr/>
        </p:nvSpPr>
        <p:spPr>
          <a:xfrm rot="60000">
            <a:off x="4464768" y="603920"/>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59"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1435684">
            <a:off x="2371106" y="293953"/>
            <a:ext cx="567831" cy="567830"/>
          </a:xfrm>
          <a:prstGeom prst="rect"/>
          <a:noFill/>
        </p:spPr>
      </p:pic>
      <p:pic>
        <p:nvPicPr>
          <p:cNvPr id="2097160"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4096196">
            <a:off x="6279647" y="333163"/>
            <a:ext cx="566928" cy="566928"/>
          </a:xfrm>
          <a:prstGeom prst="rect"/>
          <a:noFill/>
        </p:spPr>
      </p:pic>
      <p:sp>
        <p:nvSpPr>
          <p:cNvPr id="1048671" name="Title 1"/>
          <p:cNvSpPr>
            <a:spLocks noGrp="1"/>
          </p:cNvSpPr>
          <p:nvPr>
            <p:ph type="title"/>
          </p:nvPr>
        </p:nvSpPr>
        <p:spPr>
          <a:xfrm rot="-60000">
            <a:off x="1106424" y="2020824"/>
            <a:ext cx="3063240" cy="1499616"/>
          </a:xfrm>
        </p:spPr>
        <p:txBody>
          <a:bodyPr anchor="b">
            <a:normAutofit/>
          </a:bodyPr>
          <a:lstStyle>
            <a:lvl1pPr algn="ctr">
              <a:defRPr b="0" sz="2400"/>
            </a:lvl1pPr>
          </a:lstStyle>
          <a:p>
            <a:r>
              <a:rPr lang="en-US" smtClean="0"/>
              <a:t>Click to edit Master title style</a:t>
            </a:r>
            <a:endParaRPr dirty="0" lang="en-US"/>
          </a:p>
        </p:txBody>
      </p:sp>
      <p:sp>
        <p:nvSpPr>
          <p:cNvPr id="1048672" name="Picture Placeholder 2"/>
          <p:cNvSpPr>
            <a:spLocks noGrp="1"/>
          </p:cNvSpPr>
          <p:nvPr>
            <p:ph type="pic" idx="1"/>
          </p:nvPr>
        </p:nvSpPr>
        <p:spPr>
          <a:xfrm rot="60000">
            <a:off x="4898615" y="1207272"/>
            <a:ext cx="2913863" cy="4539412"/>
          </a:xfrm>
          <a:ln w="101600" cap="rnd">
            <a:solidFill>
              <a:srgbClr val="FFFFFF"/>
            </a:solidFill>
          </a:ln>
          <a:effectLst>
            <a:outerShdw algn="tl" blurRad="88900" dir="2700000" rotWithShape="0">
              <a:prstClr val="black">
                <a:alpha val="40000"/>
              </a:prstClr>
            </a:outerShdw>
          </a:effectLst>
        </p:spPr>
        <p:txBody>
          <a:bodyPr>
            <a:normAutofit/>
          </a:bodyPr>
          <a:lstStyle>
            <a:lvl1pPr indent="0" marL="0">
              <a:buNone/>
              <a:defRPr sz="24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lang="en-US"/>
          </a:p>
        </p:txBody>
      </p:sp>
      <p:sp>
        <p:nvSpPr>
          <p:cNvPr id="1048673" name="Text Placeholder 3"/>
          <p:cNvSpPr>
            <a:spLocks noGrp="1"/>
          </p:cNvSpPr>
          <p:nvPr>
            <p:ph type="body" sz="half" idx="2"/>
          </p:nvPr>
        </p:nvSpPr>
        <p:spPr>
          <a:xfrm rot="-60000">
            <a:off x="1152144" y="3621024"/>
            <a:ext cx="3044952" cy="210312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74" name="Date Placeholder 4"/>
          <p:cNvSpPr>
            <a:spLocks noGrp="1"/>
          </p:cNvSpPr>
          <p:nvPr>
            <p:ph type="dt" sz="half" idx="10"/>
          </p:nvPr>
        </p:nvSpPr>
        <p:spPr>
          <a:xfrm rot="60000">
            <a:off x="6345936" y="5888737"/>
            <a:ext cx="1213821" cy="365125"/>
          </a:xfrm>
        </p:spPr>
        <p:txBody>
          <a:bodyPr/>
          <a:p>
            <a:fld id="{CA0CC950-D4B0-40F6-9AD8-F8228942054B}" type="datetimeFigureOut">
              <a:rPr lang="en-GB" smtClean="0"/>
              <a:t>15/06/2020</a:t>
            </a:fld>
            <a:endParaRPr lang="en-GB"/>
          </a:p>
        </p:txBody>
      </p:sp>
      <p:sp>
        <p:nvSpPr>
          <p:cNvPr id="1048675" name="Footer Placeholder 5"/>
          <p:cNvSpPr>
            <a:spLocks noGrp="1"/>
          </p:cNvSpPr>
          <p:nvPr>
            <p:ph type="ftr" sz="quarter" idx="11"/>
          </p:nvPr>
        </p:nvSpPr>
        <p:spPr>
          <a:xfrm rot="-60000">
            <a:off x="914569" y="5831037"/>
            <a:ext cx="3319043" cy="365125"/>
          </a:xfrm>
        </p:spPr>
        <p:txBody>
          <a:bodyPr/>
          <a:p>
            <a:endParaRPr lang="en-GB"/>
          </a:p>
        </p:txBody>
      </p:sp>
      <p:sp>
        <p:nvSpPr>
          <p:cNvPr id="1048676" name="Slide Number Placeholder 6"/>
          <p:cNvSpPr>
            <a:spLocks noGrp="1"/>
          </p:cNvSpPr>
          <p:nvPr>
            <p:ph type="sldNum" sz="quarter" idx="12"/>
          </p:nvPr>
        </p:nvSpPr>
        <p:spPr>
          <a:xfrm rot="60000">
            <a:off x="7562089" y="5900026"/>
            <a:ext cx="554023" cy="365125"/>
          </a:xfrm>
        </p:spPr>
        <p:txBody>
          <a:bodyPr/>
          <a:p>
            <a:fld id="{68BB8A30-7044-4112-8994-EEBF5A77E401}"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6" name=""/>
        <p:cNvGrpSpPr/>
        <p:nvPr/>
      </p:nvGrpSpPr>
      <p:grpSpPr>
        <a:xfrm>
          <a:off x="0" y="0"/>
          <a:ext cx="0" cy="0"/>
          <a:chOff x="0" y="0"/>
          <a:chExt cx="0" cy="0"/>
        </a:xfrm>
      </p:grpSpPr>
      <p:sp>
        <p:nvSpPr>
          <p:cNvPr id="1048677" name="Title 1"/>
          <p:cNvSpPr>
            <a:spLocks noGrp="1"/>
          </p:cNvSpPr>
          <p:nvPr>
            <p:ph type="title"/>
          </p:nvPr>
        </p:nvSpPr>
        <p:spPr/>
        <p:txBody>
          <a:bodyPr/>
          <a:p>
            <a:r>
              <a:rPr lang="en-US" smtClean="0"/>
              <a:t>Click to edit Master title style</a:t>
            </a:r>
            <a:endParaRPr lang="en-US"/>
          </a:p>
        </p:txBody>
      </p:sp>
      <p:sp>
        <p:nvSpPr>
          <p:cNvPr id="1048678"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9" name="Date Placeholder 3"/>
          <p:cNvSpPr>
            <a:spLocks noGrp="1"/>
          </p:cNvSpPr>
          <p:nvPr>
            <p:ph type="dt" sz="half" idx="10"/>
          </p:nvPr>
        </p:nvSpPr>
        <p:spPr/>
        <p:txBody>
          <a:bodyPr/>
          <a:p>
            <a:fld id="{CA0CC950-D4B0-40F6-9AD8-F8228942054B}" type="datetimeFigureOut">
              <a:rPr lang="en-GB" smtClean="0"/>
              <a:t>15/06/2020</a:t>
            </a:fld>
            <a:endParaRPr lang="en-GB"/>
          </a:p>
        </p:txBody>
      </p:sp>
      <p:sp>
        <p:nvSpPr>
          <p:cNvPr id="1048680" name="Footer Placeholder 4"/>
          <p:cNvSpPr>
            <a:spLocks noGrp="1"/>
          </p:cNvSpPr>
          <p:nvPr>
            <p:ph type="ftr" sz="quarter" idx="11"/>
          </p:nvPr>
        </p:nvSpPr>
        <p:spPr/>
        <p:txBody>
          <a:bodyPr/>
          <a:p>
            <a:endParaRPr lang="en-GB"/>
          </a:p>
        </p:txBody>
      </p:sp>
      <p:sp>
        <p:nvSpPr>
          <p:cNvPr id="1048681" name="Slide Number Placeholder 5"/>
          <p:cNvSpPr>
            <a:spLocks noGrp="1"/>
          </p:cNvSpPr>
          <p:nvPr>
            <p:ph type="sldNum" sz="quarter" idx="12"/>
          </p:nvPr>
        </p:nvSpPr>
        <p:spPr/>
        <p:txBody>
          <a:bodyPr/>
          <a:p>
            <a:fld id="{68BB8A30-7044-4112-8994-EEBF5A77E40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3" name=""/>
        <p:cNvGrpSpPr/>
        <p:nvPr/>
      </p:nvGrpSpPr>
      <p:grpSpPr>
        <a:xfrm>
          <a:off x="0" y="0"/>
          <a:ext cx="0" cy="0"/>
          <a:chOff x="0" y="0"/>
          <a:chExt cx="0" cy="0"/>
        </a:xfrm>
      </p:grpSpPr>
      <p:sp>
        <p:nvSpPr>
          <p:cNvPr id="1048659" name="Vertical Title 1"/>
          <p:cNvSpPr>
            <a:spLocks noGrp="1"/>
          </p:cNvSpPr>
          <p:nvPr>
            <p:ph type="title" orient="vert"/>
          </p:nvPr>
        </p:nvSpPr>
        <p:spPr>
          <a:xfrm>
            <a:off x="6629401" y="925690"/>
            <a:ext cx="1430867" cy="4763911"/>
          </a:xfrm>
        </p:spPr>
        <p:txBody>
          <a:bodyPr vert="eaVert"/>
          <a:lstStyle>
            <a:lvl1pPr algn="l"/>
          </a:lstStyle>
          <a:p>
            <a:r>
              <a:rPr lang="en-US" smtClean="0"/>
              <a:t>Click to edit Master title style</a:t>
            </a:r>
            <a:endParaRPr dirty="0" lang="en-US"/>
          </a:p>
        </p:txBody>
      </p:sp>
      <p:sp>
        <p:nvSpPr>
          <p:cNvPr id="1048660" name="Vertical Text Placeholder 2"/>
          <p:cNvSpPr>
            <a:spLocks noGrp="1"/>
          </p:cNvSpPr>
          <p:nvPr>
            <p:ph type="body" orient="vert" idx="1"/>
          </p:nvPr>
        </p:nvSpPr>
        <p:spPr>
          <a:xfrm>
            <a:off x="1298221" y="1106312"/>
            <a:ext cx="5178779" cy="4402667"/>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1" name="Date Placeholder 3"/>
          <p:cNvSpPr>
            <a:spLocks noGrp="1"/>
          </p:cNvSpPr>
          <p:nvPr>
            <p:ph type="dt" sz="half" idx="10"/>
          </p:nvPr>
        </p:nvSpPr>
        <p:spPr/>
        <p:txBody>
          <a:bodyPr/>
          <a:p>
            <a:fld id="{CA0CC950-D4B0-40F6-9AD8-F8228942054B}" type="datetimeFigureOut">
              <a:rPr lang="en-GB" smtClean="0"/>
              <a:t>15/06/2020</a:t>
            </a:fld>
            <a:endParaRPr lang="en-GB"/>
          </a:p>
        </p:txBody>
      </p:sp>
      <p:sp>
        <p:nvSpPr>
          <p:cNvPr id="1048662" name="Footer Placeholder 4"/>
          <p:cNvSpPr>
            <a:spLocks noGrp="1"/>
          </p:cNvSpPr>
          <p:nvPr>
            <p:ph type="ftr" sz="quarter" idx="11"/>
          </p:nvPr>
        </p:nvSpPr>
        <p:spPr/>
        <p:txBody>
          <a:bodyPr/>
          <a:p>
            <a:endParaRPr lang="en-GB"/>
          </a:p>
        </p:txBody>
      </p:sp>
      <p:sp>
        <p:nvSpPr>
          <p:cNvPr id="1048663" name="Slide Number Placeholder 5"/>
          <p:cNvSpPr>
            <a:spLocks noGrp="1"/>
          </p:cNvSpPr>
          <p:nvPr>
            <p:ph type="sldNum" sz="quarter" idx="12"/>
          </p:nvPr>
        </p:nvSpPr>
        <p:spPr/>
        <p:txBody>
          <a:bodyPr/>
          <a:p>
            <a:fld id="{68BB8A30-7044-4112-8994-EEBF5A77E40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1.jpeg"/><Relationship Id="rId13" Type="http://schemas.openxmlformats.org/officeDocument/2006/relationships/image" Target="../media/image2.pn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2" name=""/>
        <p:cNvGrpSpPr/>
        <p:nvPr/>
      </p:nvGrpSpPr>
      <p:grpSpPr>
        <a:xfrm>
          <a:off x="0" y="0"/>
          <a:ext cx="0" cy="0"/>
          <a:chOff x="0" y="0"/>
          <a:chExt cx="0" cy="0"/>
        </a:xfrm>
      </p:grpSpPr>
      <p:grpSp>
        <p:nvGrpSpPr>
          <p:cNvPr id="13" name="Group 15"/>
          <p:cNvGrpSpPr/>
          <p:nvPr/>
        </p:nvGrpSpPr>
        <p:grpSpPr>
          <a:xfrm>
            <a:off x="0" y="0"/>
            <a:ext cx="9144000" cy="6858000"/>
            <a:chOff x="0" y="0"/>
            <a:chExt cx="9144000" cy="6858000"/>
          </a:xfrm>
        </p:grpSpPr>
        <p:sp>
          <p:nvSpPr>
            <p:cNvPr id="1048576" name="Rectangle 7"/>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Rectangle 8"/>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578"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9" name="Rectangle 10"/>
          <p:cNvSpPr/>
          <p:nvPr/>
        </p:nvSpPr>
        <p:spPr>
          <a:xfrm>
            <a:off x="731520" y="575310"/>
            <a:ext cx="7696200" cy="5715000"/>
          </a:xfrm>
          <a:prstGeom prst="rect"/>
          <a:solidFill>
            <a:schemeClr val="bg1">
              <a:lumMod val="75000"/>
              <a:lumOff val="25000"/>
            </a:schemeClr>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0" name="Rectangle 11"/>
          <p:cNvSpPr/>
          <p:nvPr/>
        </p:nvSpPr>
        <p:spPr>
          <a:xfrm>
            <a:off x="731520" y="576072"/>
            <a:ext cx="7696200" cy="5715000"/>
          </a:xfrm>
          <a:prstGeom prst="rect"/>
          <a:blipFill rotWithShape="1" dpi="0">
            <a:blip xmlns:r="http://schemas.openxmlformats.org/officeDocument/2006/relationships" r:embed="rId12"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52" name="Picture 2" descr="C:\Users\Administrator\Desktop\Pushpin Dev\Assets\pushpinLeft.png"/>
          <p:cNvPicPr>
            <a:picLocks noChangeAspect="1" noChangeArrowheads="1"/>
          </p:cNvPicPr>
          <p:nvPr/>
        </p:nvPicPr>
        <p:blipFill>
          <a:blip xmlns:r="http://schemas.openxmlformats.org/officeDocument/2006/relationships" r:embed="rId13" cstate="print"/>
          <a:srcRect/>
          <a:stretch>
            <a:fillRect/>
          </a:stretch>
        </p:blipFill>
        <p:spPr bwMode="auto">
          <a:xfrm rot="1435684">
            <a:off x="543741" y="273091"/>
            <a:ext cx="567831" cy="567830"/>
          </a:xfrm>
          <a:prstGeom prst="rect"/>
          <a:noFill/>
        </p:spPr>
      </p:pic>
      <p:pic>
        <p:nvPicPr>
          <p:cNvPr id="2097153" name="Picture 2" descr="C:\Users\Administrator\Desktop\Pushpin Dev\Assets\pushpinLeft.png"/>
          <p:cNvPicPr>
            <a:picLocks noChangeAspect="1" noChangeArrowheads="1"/>
          </p:cNvPicPr>
          <p:nvPr/>
        </p:nvPicPr>
        <p:blipFill>
          <a:blip xmlns:r="http://schemas.openxmlformats.org/officeDocument/2006/relationships" r:embed="rId13" cstate="print"/>
          <a:srcRect/>
          <a:stretch>
            <a:fillRect/>
          </a:stretch>
        </p:blipFill>
        <p:spPr bwMode="auto">
          <a:xfrm rot="4096196">
            <a:off x="8115079" y="298163"/>
            <a:ext cx="566928" cy="566928"/>
          </a:xfrm>
          <a:prstGeom prst="rect"/>
          <a:noFill/>
        </p:spPr>
      </p:pic>
      <p:sp>
        <p:nvSpPr>
          <p:cNvPr id="1048581" name="Title Placeholder 1"/>
          <p:cNvSpPr>
            <a:spLocks noGrp="1"/>
          </p:cNvSpPr>
          <p:nvPr>
            <p:ph type="title"/>
          </p:nvPr>
        </p:nvSpPr>
        <p:spPr>
          <a:xfrm>
            <a:off x="1095023" y="817582"/>
            <a:ext cx="6965245" cy="1202485"/>
          </a:xfrm>
          <a:prstGeom prst="rect"/>
        </p:spPr>
        <p:txBody>
          <a:bodyPr anchor="ctr" bIns="45720" lIns="91440" rIns="91440" rtlCol="0" tIns="45720" vert="horz">
            <a:normAutofit/>
          </a:bodyPr>
          <a:p>
            <a:r>
              <a:rPr lang="en-US" smtClean="0"/>
              <a:t>Click to edit Master title style</a:t>
            </a:r>
            <a:endParaRPr dirty="0" lang="en-US"/>
          </a:p>
        </p:txBody>
      </p:sp>
      <p:sp>
        <p:nvSpPr>
          <p:cNvPr id="1048582" name="Text Placeholder 2"/>
          <p:cNvSpPr>
            <a:spLocks noGrp="1"/>
          </p:cNvSpPr>
          <p:nvPr>
            <p:ph type="body" idx="1"/>
          </p:nvPr>
        </p:nvSpPr>
        <p:spPr>
          <a:xfrm>
            <a:off x="1463040" y="2119257"/>
            <a:ext cx="6196405" cy="3603812"/>
          </a:xfrm>
          <a:prstGeom prst="rect"/>
        </p:spPr>
        <p:txBody>
          <a:bodyPr anchor="t"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3" name="Date Placeholder 3"/>
          <p:cNvSpPr>
            <a:spLocks noGrp="1"/>
          </p:cNvSpPr>
          <p:nvPr>
            <p:ph type="dt" sz="half" idx="2"/>
          </p:nvPr>
        </p:nvSpPr>
        <p:spPr>
          <a:xfrm>
            <a:off x="6454588" y="5809152"/>
            <a:ext cx="1213821" cy="365125"/>
          </a:xfrm>
          <a:prstGeom prst="rect"/>
        </p:spPr>
        <p:txBody>
          <a:bodyPr anchor="ctr" bIns="45720" lIns="91440" rIns="91440" rtlCol="0" tIns="45720" vert="horz"/>
          <a:lstStyle>
            <a:lvl1pPr algn="r">
              <a:defRPr sz="1200">
                <a:solidFill>
                  <a:schemeClr val="tx2"/>
                </a:solidFill>
                <a:latin typeface="Rage Italic" pitchFamily="66" charset="0"/>
              </a:defRPr>
            </a:lvl1pPr>
          </a:lstStyle>
          <a:p>
            <a:fld id="{CA0CC950-D4B0-40F6-9AD8-F8228942054B}" type="datetimeFigureOut">
              <a:rPr lang="en-GB" smtClean="0"/>
              <a:t>15/06/2020</a:t>
            </a:fld>
            <a:endParaRPr lang="en-GB"/>
          </a:p>
        </p:txBody>
      </p:sp>
      <p:sp>
        <p:nvSpPr>
          <p:cNvPr id="1048584" name="Footer Placeholder 4"/>
          <p:cNvSpPr>
            <a:spLocks noGrp="1"/>
          </p:cNvSpPr>
          <p:nvPr>
            <p:ph type="ftr" sz="quarter" idx="3"/>
          </p:nvPr>
        </p:nvSpPr>
        <p:spPr>
          <a:xfrm>
            <a:off x="914401" y="5809152"/>
            <a:ext cx="5540188" cy="365125"/>
          </a:xfrm>
          <a:prstGeom prst="rect"/>
        </p:spPr>
        <p:txBody>
          <a:bodyPr anchor="ctr" bIns="45720" lIns="91440" rIns="91440" rtlCol="0" tIns="45720" vert="horz"/>
          <a:lstStyle>
            <a:lvl1pPr algn="l">
              <a:defRPr sz="1400">
                <a:solidFill>
                  <a:schemeClr val="tx2"/>
                </a:solidFill>
                <a:latin typeface="Rage Italic" pitchFamily="66" charset="0"/>
              </a:defRPr>
            </a:lvl1pPr>
          </a:lstStyle>
          <a:p>
            <a:endParaRPr lang="en-GB"/>
          </a:p>
        </p:txBody>
      </p:sp>
      <p:sp>
        <p:nvSpPr>
          <p:cNvPr id="1048585" name="Slide Number Placeholder 5"/>
          <p:cNvSpPr>
            <a:spLocks noGrp="1"/>
          </p:cNvSpPr>
          <p:nvPr>
            <p:ph type="sldNum" sz="quarter" idx="4"/>
          </p:nvPr>
        </p:nvSpPr>
        <p:spPr>
          <a:xfrm>
            <a:off x="7670202" y="5809152"/>
            <a:ext cx="554023" cy="365125"/>
          </a:xfrm>
          <a:prstGeom prst="rect"/>
        </p:spPr>
        <p:txBody>
          <a:bodyPr anchor="ctr" bIns="45720" lIns="91440" rIns="91440" rtlCol="0" tIns="45720" vert="horz"/>
          <a:lstStyle>
            <a:lvl1pPr algn="r">
              <a:defRPr sz="1400">
                <a:solidFill>
                  <a:schemeClr val="tx2"/>
                </a:solidFill>
                <a:latin typeface="Rage Italic" pitchFamily="66" charset="0"/>
              </a:defRPr>
            </a:lvl1pPr>
          </a:lstStyle>
          <a:p>
            <a:fld id="{68BB8A30-7044-4112-8994-EEBF5A77E401}" type="slidenum">
              <a:rPr lang="en-GB" smtClean="0"/>
              <a:t>‹#›</a:t>
            </a:fld>
            <a:endParaRPr lang="en-GB"/>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274320" latinLnBrk="0" marL="274320" rtl="0">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algn="l" defTabSz="914400" eaLnBrk="1" hangingPunct="1" indent="-274320" latinLnBrk="0" marL="640080" rtl="0">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algn="l" defTabSz="914400" eaLnBrk="1" hangingPunct="1" indent="-228600" latinLnBrk="0" marL="914400" rtl="0">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algn="l" defTabSz="914400" eaLnBrk="1" hangingPunct="1" indent="-228600" latinLnBrk="0" marL="1280160" rtl="0">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algn="l" defTabSz="914400" eaLnBrk="1" hangingPunct="1" indent="-228600" latinLnBrk="0" marL="164592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algn="l" defTabSz="914400" eaLnBrk="1" hangingPunct="1" indent="-228600" latinLnBrk="0" marL="201168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algn="l" defTabSz="914400" eaLnBrk="1" hangingPunct="1" indent="-228600" latinLnBrk="0" marL="237744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algn="l" defTabSz="914400" eaLnBrk="1" hangingPunct="1" indent="-228600" latinLnBrk="0" marL="274320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algn="l" defTabSz="914400" eaLnBrk="1" hangingPunct="1" indent="-228600" latinLnBrk="0" marL="310896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6" name="Title 1"/>
          <p:cNvSpPr>
            <a:spLocks noGrp="1"/>
          </p:cNvSpPr>
          <p:nvPr>
            <p:ph type="ctrTitle"/>
          </p:nvPr>
        </p:nvSpPr>
        <p:spPr/>
        <p:txBody>
          <a:bodyPr>
            <a:normAutofit/>
          </a:bodyPr>
          <a:p>
            <a:r>
              <a:rPr dirty="0" lang="en-US" smtClean="0"/>
              <a:t>Corrections Issues and Trends </a:t>
            </a:r>
            <a:endParaRPr dirty="0" lang="en-GB"/>
          </a:p>
        </p:txBody>
      </p:sp>
      <p:sp>
        <p:nvSpPr>
          <p:cNvPr id="1048597" name="Subtitle 2"/>
          <p:cNvSpPr>
            <a:spLocks noGrp="1"/>
          </p:cNvSpPr>
          <p:nvPr>
            <p:ph type="subTitle" idx="1"/>
          </p:nvPr>
        </p:nvSpPr>
        <p:spPr/>
        <p:txBody>
          <a:bodyPr/>
          <a:p>
            <a:r>
              <a:rPr dirty="0" lang="en-US" smtClean="0"/>
              <a:t>Student’s Name </a:t>
            </a:r>
          </a:p>
          <a:p>
            <a:r>
              <a:rPr dirty="0" lang="en-US" smtClean="0"/>
              <a:t>University Department </a:t>
            </a:r>
          </a:p>
          <a:p>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3" name="Title 2"/>
          <p:cNvSpPr>
            <a:spLocks noGrp="1"/>
          </p:cNvSpPr>
          <p:nvPr>
            <p:ph type="title"/>
          </p:nvPr>
        </p:nvSpPr>
        <p:spPr/>
        <p:txBody>
          <a:bodyPr/>
          <a:p>
            <a:r>
              <a:rPr dirty="0" lang="en-US" smtClean="0"/>
              <a:t>Abstract </a:t>
            </a:r>
            <a:endParaRPr dirty="0" lang="en-GB"/>
          </a:p>
        </p:txBody>
      </p:sp>
      <p:sp>
        <p:nvSpPr>
          <p:cNvPr id="1048604" name="Content Placeholder 1"/>
          <p:cNvSpPr>
            <a:spLocks noGrp="1"/>
          </p:cNvSpPr>
          <p:nvPr>
            <p:ph idx="1"/>
          </p:nvPr>
        </p:nvSpPr>
        <p:spPr/>
        <p:txBody>
          <a:bodyPr>
            <a:normAutofit/>
          </a:bodyPr>
          <a:p>
            <a:r>
              <a:rPr dirty="0" lang="en-US" smtClean="0"/>
              <a:t>Being accused of crime is painful </a:t>
            </a:r>
          </a:p>
          <a:p>
            <a:r>
              <a:rPr dirty="0" lang="en-US" smtClean="0"/>
              <a:t>Being imprisoned is even tougher</a:t>
            </a:r>
          </a:p>
          <a:p>
            <a:r>
              <a:rPr dirty="0" lang="en-US" smtClean="0"/>
              <a:t>Millions of people are in prison across the country </a:t>
            </a:r>
          </a:p>
          <a:p>
            <a:r>
              <a:rPr dirty="0" lang="en-US" smtClean="0"/>
              <a:t>Various issues have been highlighted:</a:t>
            </a:r>
          </a:p>
          <a:p>
            <a:r>
              <a:rPr dirty="0" lang="en-US" smtClean="0"/>
              <a:t>1. Violence </a:t>
            </a:r>
          </a:p>
          <a:p>
            <a:r>
              <a:rPr dirty="0" lang="en-US" smtClean="0"/>
              <a:t>2. Racial issue</a:t>
            </a:r>
          </a:p>
          <a:p>
            <a:r>
              <a:rPr dirty="0" lang="en-US" smtClean="0"/>
              <a:t>3. Overcrowding among others </a:t>
            </a:r>
          </a:p>
          <a:p>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8" name="Title 1"/>
          <p:cNvSpPr>
            <a:spLocks noGrp="1"/>
          </p:cNvSpPr>
          <p:nvPr>
            <p:ph type="title"/>
          </p:nvPr>
        </p:nvSpPr>
        <p:spPr/>
        <p:txBody>
          <a:bodyPr/>
          <a:p>
            <a:r>
              <a:rPr dirty="0" lang="en-US" smtClean="0"/>
              <a:t>Discussion </a:t>
            </a:r>
            <a:endParaRPr dirty="0" lang="en-GB"/>
          </a:p>
        </p:txBody>
      </p:sp>
      <p:sp>
        <p:nvSpPr>
          <p:cNvPr id="1048609" name="Content Placeholder 2"/>
          <p:cNvSpPr>
            <a:spLocks noGrp="1"/>
          </p:cNvSpPr>
          <p:nvPr>
            <p:ph idx="1"/>
          </p:nvPr>
        </p:nvSpPr>
        <p:spPr/>
        <p:txBody>
          <a:bodyPr/>
          <a:p>
            <a:r>
              <a:rPr dirty="0" lang="en-US" smtClean="0"/>
              <a:t>This discussion shows issues facing the correctional institutions and criminal justice system </a:t>
            </a:r>
          </a:p>
          <a:p>
            <a:r>
              <a:rPr dirty="0" lang="en-US" smtClean="0"/>
              <a:t>These issues include: </a:t>
            </a:r>
            <a:r>
              <a:rPr dirty="0" lang="en-GB"/>
              <a:t>overcrowding, racial discrimination, inadequate health care resources, and inadequate resources </a:t>
            </a:r>
            <a:endParaRPr dirty="0" lang="en-GB" smtClean="0"/>
          </a:p>
          <a:p>
            <a:r>
              <a:rPr dirty="0" lang="en-US" smtClean="0"/>
              <a:t>The findings of this project is based on the five surveys </a:t>
            </a:r>
          </a:p>
          <a:p>
            <a:r>
              <a:rPr dirty="0" lang="en-US" smtClean="0"/>
              <a:t>Discussion is as follows:</a:t>
            </a:r>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3" name="Title 1"/>
          <p:cNvSpPr>
            <a:spLocks noGrp="1"/>
          </p:cNvSpPr>
          <p:nvPr>
            <p:ph type="title"/>
          </p:nvPr>
        </p:nvSpPr>
        <p:spPr/>
        <p:txBody>
          <a:bodyPr/>
          <a:p>
            <a:r>
              <a:rPr dirty="0" lang="en-US" smtClean="0"/>
              <a:t>1. Overcrowding </a:t>
            </a:r>
            <a:endParaRPr dirty="0" lang="en-GB"/>
          </a:p>
        </p:txBody>
      </p:sp>
      <p:sp>
        <p:nvSpPr>
          <p:cNvPr id="1048614" name="Content Placeholder 2"/>
          <p:cNvSpPr>
            <a:spLocks noGrp="1"/>
          </p:cNvSpPr>
          <p:nvPr>
            <p:ph idx="1"/>
          </p:nvPr>
        </p:nvSpPr>
        <p:spPr/>
        <p:txBody>
          <a:bodyPr/>
          <a:p>
            <a:r>
              <a:rPr dirty="0" lang="en-US" smtClean="0"/>
              <a:t>Overcrowding is persistent in the U.S. prisons (Wallace, 2018) </a:t>
            </a:r>
          </a:p>
          <a:p>
            <a:r>
              <a:rPr dirty="0" lang="en-US" smtClean="0"/>
              <a:t>Despite decrease in crime rate </a:t>
            </a:r>
          </a:p>
          <a:p>
            <a:r>
              <a:rPr dirty="0" lang="en-US" smtClean="0"/>
              <a:t>All surveys identified overcrowding as a critical issue </a:t>
            </a:r>
          </a:p>
          <a:p>
            <a:r>
              <a:rPr dirty="0" lang="en-US" smtClean="0"/>
              <a:t>It is associated with lower release rates of inmates </a:t>
            </a:r>
          </a:p>
          <a:p>
            <a:endParaRPr dirty="0" lang="en-GB"/>
          </a:p>
        </p:txBody>
      </p:sp>
      <p:pic>
        <p:nvPicPr>
          <p:cNvPr id="2097156" name="Picture 3"/>
          <p:cNvPicPr>
            <a:picLocks noChangeAspect="1"/>
          </p:cNvPicPr>
          <p:nvPr/>
        </p:nvPicPr>
        <p:blipFill>
          <a:blip xmlns:r="http://schemas.openxmlformats.org/officeDocument/2006/relationships" r:embed="rId1"/>
          <a:stretch>
            <a:fillRect/>
          </a:stretch>
        </p:blipFill>
        <p:spPr>
          <a:xfrm>
            <a:off x="2971800" y="4648201"/>
            <a:ext cx="2628900" cy="1600200"/>
          </a:xfrm>
          <a:prstGeom prst="rect"/>
        </p:spPr>
      </p:pic>
      <p:pic>
        <p:nvPicPr>
          <p:cNvPr id="2097157" name="Picture 4"/>
          <p:cNvPicPr>
            <a:picLocks noChangeAspect="1"/>
          </p:cNvPicPr>
          <p:nvPr/>
        </p:nvPicPr>
        <p:blipFill>
          <a:blip xmlns:r="http://schemas.openxmlformats.org/officeDocument/2006/relationships" r:embed="rId2"/>
          <a:stretch>
            <a:fillRect/>
          </a:stretch>
        </p:blipFill>
        <p:spPr>
          <a:xfrm>
            <a:off x="5625582" y="4648201"/>
            <a:ext cx="2832618" cy="1743075"/>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8" name="Title 1"/>
          <p:cNvSpPr>
            <a:spLocks noGrp="1"/>
          </p:cNvSpPr>
          <p:nvPr>
            <p:ph type="title"/>
          </p:nvPr>
        </p:nvSpPr>
        <p:spPr/>
        <p:txBody>
          <a:bodyPr>
            <a:normAutofit fontScale="90000"/>
          </a:bodyPr>
          <a:p>
            <a:r>
              <a:rPr dirty="0" lang="en-US" smtClean="0"/>
              <a:t>2. Inmate Violence and Safety</a:t>
            </a:r>
            <a:endParaRPr dirty="0" lang="en-GB"/>
          </a:p>
        </p:txBody>
      </p:sp>
      <p:sp>
        <p:nvSpPr>
          <p:cNvPr id="1048619" name="Content Placeholder 2"/>
          <p:cNvSpPr>
            <a:spLocks noGrp="1"/>
          </p:cNvSpPr>
          <p:nvPr>
            <p:ph idx="1"/>
          </p:nvPr>
        </p:nvSpPr>
        <p:spPr/>
        <p:txBody>
          <a:bodyPr>
            <a:normAutofit fontScale="95833" lnSpcReduction="10000"/>
          </a:bodyPr>
          <a:p>
            <a:r>
              <a:rPr dirty="0" lang="en-US" smtClean="0"/>
              <a:t>Violence is part of being in prison </a:t>
            </a:r>
          </a:p>
          <a:p>
            <a:r>
              <a:rPr dirty="0" lang="en-US" smtClean="0"/>
              <a:t>Prisoners meet others from different backgrounds </a:t>
            </a:r>
          </a:p>
          <a:p>
            <a:r>
              <a:rPr dirty="0" lang="en-US" smtClean="0"/>
              <a:t>Prisons are prone to violence due to the types of offenders </a:t>
            </a:r>
          </a:p>
          <a:p>
            <a:r>
              <a:rPr dirty="0" lang="en-US" smtClean="0"/>
              <a:t>Survey showed disparity in security concerns and violence </a:t>
            </a:r>
          </a:p>
          <a:p>
            <a:r>
              <a:rPr dirty="0" lang="en-US" smtClean="0"/>
              <a:t>This can be attributed to work environment </a:t>
            </a:r>
          </a:p>
          <a:p>
            <a:r>
              <a:rPr dirty="0" lang="en-US" smtClean="0"/>
              <a:t>Correctional officers are exposed to violence</a:t>
            </a:r>
            <a:endParaRPr dirty="0"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3" name="Title 1"/>
          <p:cNvSpPr>
            <a:spLocks noGrp="1"/>
          </p:cNvSpPr>
          <p:nvPr>
            <p:ph type="title"/>
          </p:nvPr>
        </p:nvSpPr>
        <p:spPr/>
        <p:txBody>
          <a:bodyPr>
            <a:normAutofit fontScale="90000"/>
          </a:bodyPr>
          <a:p>
            <a:r>
              <a:rPr dirty="0" lang="en-US" smtClean="0"/>
              <a:t>3. Racial and Ethnicity Issue</a:t>
            </a:r>
            <a:endParaRPr dirty="0" lang="en-GB"/>
          </a:p>
        </p:txBody>
      </p:sp>
      <p:sp>
        <p:nvSpPr>
          <p:cNvPr id="1048624" name="Content Placeholder 2"/>
          <p:cNvSpPr>
            <a:spLocks noGrp="1"/>
          </p:cNvSpPr>
          <p:nvPr>
            <p:ph idx="1"/>
          </p:nvPr>
        </p:nvSpPr>
        <p:spPr/>
        <p:txBody>
          <a:bodyPr>
            <a:normAutofit fontScale="95833" lnSpcReduction="10000"/>
          </a:bodyPr>
          <a:p>
            <a:r>
              <a:rPr dirty="0" lang="en-US" smtClean="0"/>
              <a:t>Racial discrimination is a problem in the U.S.</a:t>
            </a:r>
          </a:p>
          <a:p>
            <a:r>
              <a:rPr dirty="0" lang="en-US" smtClean="0"/>
              <a:t>Such discrimination exist in prisons </a:t>
            </a:r>
          </a:p>
          <a:p>
            <a:r>
              <a:rPr dirty="0" lang="en-US" smtClean="0"/>
              <a:t>Prisoners are denied their freedoms due to the races or ethnicity they belong to</a:t>
            </a:r>
          </a:p>
          <a:p>
            <a:r>
              <a:rPr dirty="0" lang="en-US" smtClean="0"/>
              <a:t>Further, American prisons are flocked with minority groups </a:t>
            </a:r>
          </a:p>
          <a:p>
            <a:r>
              <a:rPr dirty="0" lang="en-US" smtClean="0"/>
              <a:t>African Americans are the majority</a:t>
            </a:r>
          </a:p>
          <a:p>
            <a:r>
              <a:rPr dirty="0" lang="en-US" smtClean="0"/>
              <a:t>Other minority groups include Hispanics </a:t>
            </a:r>
            <a:r>
              <a:rPr dirty="0" lang="en-GB" smtClean="0"/>
              <a:t>and people from the Middle-East</a:t>
            </a:r>
            <a:endParaRPr dirty="0"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8" name="Title 1"/>
          <p:cNvSpPr>
            <a:spLocks noGrp="1"/>
          </p:cNvSpPr>
          <p:nvPr>
            <p:ph type="title"/>
          </p:nvPr>
        </p:nvSpPr>
        <p:spPr/>
        <p:txBody>
          <a:bodyPr/>
          <a:p>
            <a:r>
              <a:rPr dirty="0" lang="en-US" smtClean="0"/>
              <a:t>4. Mental Health Care </a:t>
            </a:r>
            <a:endParaRPr dirty="0" lang="en-GB"/>
          </a:p>
        </p:txBody>
      </p:sp>
      <p:sp>
        <p:nvSpPr>
          <p:cNvPr id="1048629" name="Content Placeholder 2"/>
          <p:cNvSpPr>
            <a:spLocks noGrp="1"/>
          </p:cNvSpPr>
          <p:nvPr>
            <p:ph idx="1"/>
          </p:nvPr>
        </p:nvSpPr>
        <p:spPr/>
        <p:txBody>
          <a:bodyPr>
            <a:normAutofit fontScale="95833" lnSpcReduction="10000"/>
          </a:bodyPr>
          <a:p>
            <a:r>
              <a:rPr dirty="0" lang="en-US" smtClean="0"/>
              <a:t>Both surveys mental health care as a critical issue </a:t>
            </a:r>
          </a:p>
          <a:p>
            <a:r>
              <a:rPr dirty="0" lang="en-US" smtClean="0"/>
              <a:t>Most correctional facilities are in mental health crisis </a:t>
            </a:r>
          </a:p>
          <a:p>
            <a:r>
              <a:rPr dirty="0" lang="en-US" smtClean="0"/>
              <a:t>This is associated with inadequate facilities </a:t>
            </a:r>
          </a:p>
          <a:p>
            <a:r>
              <a:rPr dirty="0" lang="en-US" smtClean="0"/>
              <a:t>Prisons and incarceration centers lack adequate mental health care facilities </a:t>
            </a:r>
          </a:p>
          <a:p>
            <a:r>
              <a:rPr dirty="0" lang="en-US" smtClean="0"/>
              <a:t>Untrained or undertrained staff further worsens the situation </a:t>
            </a:r>
            <a:endParaRPr dirty="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3" name="Title 1"/>
          <p:cNvSpPr>
            <a:spLocks noGrp="1"/>
          </p:cNvSpPr>
          <p:nvPr>
            <p:ph type="title"/>
          </p:nvPr>
        </p:nvSpPr>
        <p:spPr/>
        <p:txBody>
          <a:bodyPr>
            <a:normAutofit fontScale="90000"/>
          </a:bodyPr>
          <a:p>
            <a:r>
              <a:rPr dirty="0" lang="en-US" smtClean="0"/>
              <a:t>5. Advancement in Technology</a:t>
            </a:r>
            <a:endParaRPr dirty="0" lang="en-GB"/>
          </a:p>
        </p:txBody>
      </p:sp>
      <p:sp>
        <p:nvSpPr>
          <p:cNvPr id="1048634" name="Content Placeholder 2"/>
          <p:cNvSpPr>
            <a:spLocks noGrp="1"/>
          </p:cNvSpPr>
          <p:nvPr>
            <p:ph idx="1"/>
          </p:nvPr>
        </p:nvSpPr>
        <p:spPr/>
        <p:txBody>
          <a:bodyPr>
            <a:normAutofit fontScale="95833" lnSpcReduction="10000"/>
          </a:bodyPr>
          <a:p>
            <a:r>
              <a:rPr dirty="0" lang="en-US" smtClean="0"/>
              <a:t>Technology continues to revolutionize criminal justice system </a:t>
            </a:r>
          </a:p>
          <a:p>
            <a:r>
              <a:rPr dirty="0" lang="en-US" smtClean="0"/>
              <a:t>It also exposes the system to more danger </a:t>
            </a:r>
          </a:p>
          <a:p>
            <a:r>
              <a:rPr dirty="0" lang="en-US" smtClean="0"/>
              <a:t>Prisoners are using technology to smuggle contrabands into the prisons </a:t>
            </a:r>
          </a:p>
          <a:p>
            <a:r>
              <a:rPr dirty="0" lang="en-US" smtClean="0"/>
              <a:t>Drones are used to carry small narcotics into the prisons </a:t>
            </a:r>
          </a:p>
          <a:p>
            <a:r>
              <a:rPr dirty="0" lang="en-US" smtClean="0"/>
              <a:t>It can be used correctly to increase security assessment of the prisons </a:t>
            </a:r>
            <a:endParaRPr dirty="0"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8" name="Title 1"/>
          <p:cNvSpPr>
            <a:spLocks noGrp="1"/>
          </p:cNvSpPr>
          <p:nvPr>
            <p:ph type="title"/>
          </p:nvPr>
        </p:nvSpPr>
        <p:spPr/>
        <p:txBody>
          <a:bodyPr/>
          <a:p>
            <a:r>
              <a:rPr dirty="0" lang="en-US" smtClean="0"/>
              <a:t>6. Training </a:t>
            </a:r>
            <a:endParaRPr dirty="0" lang="en-GB"/>
          </a:p>
        </p:txBody>
      </p:sp>
      <p:sp>
        <p:nvSpPr>
          <p:cNvPr id="1048639" name="Content Placeholder 2"/>
          <p:cNvSpPr>
            <a:spLocks noGrp="1"/>
          </p:cNvSpPr>
          <p:nvPr>
            <p:ph idx="1"/>
          </p:nvPr>
        </p:nvSpPr>
        <p:spPr/>
        <p:txBody>
          <a:bodyPr/>
          <a:p>
            <a:r>
              <a:rPr dirty="0" lang="en-US" smtClean="0"/>
              <a:t>Training is critical in every aspect of correction system </a:t>
            </a:r>
          </a:p>
          <a:p>
            <a:r>
              <a:rPr dirty="0" lang="en-US" smtClean="0"/>
              <a:t>Correctional officers must be trained </a:t>
            </a:r>
            <a:endParaRPr dirty="0" lang="en-GB" smtClean="0"/>
          </a:p>
          <a:p>
            <a:r>
              <a:rPr dirty="0" lang="en-US" smtClean="0"/>
              <a:t>Training is important because:</a:t>
            </a:r>
          </a:p>
          <a:p>
            <a:r>
              <a:rPr dirty="0" lang="en-US" smtClean="0"/>
              <a:t>Every officer will have the necessary skills</a:t>
            </a:r>
          </a:p>
          <a:p>
            <a:r>
              <a:rPr dirty="0" lang="en-US" smtClean="0"/>
              <a:t>As well as stay current with the new trends (Perry, 2018)</a:t>
            </a:r>
          </a:p>
          <a:p>
            <a:endParaRPr dirty="0" lang="en-US" smtClean="0"/>
          </a:p>
        </p:txBody>
      </p:sp>
      <p:pic>
        <p:nvPicPr>
          <p:cNvPr id="2097158" name="Picture 3"/>
          <p:cNvPicPr>
            <a:picLocks noChangeAspect="1"/>
          </p:cNvPicPr>
          <p:nvPr/>
        </p:nvPicPr>
        <p:blipFill>
          <a:blip xmlns:r="http://schemas.openxmlformats.org/officeDocument/2006/relationships" r:embed="rId1"/>
          <a:stretch>
            <a:fillRect/>
          </a:stretch>
        </p:blipFill>
        <p:spPr>
          <a:xfrm>
            <a:off x="4953000" y="4586190"/>
            <a:ext cx="3467100" cy="1695450"/>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43" name="Title 1"/>
          <p:cNvSpPr>
            <a:spLocks noGrp="1"/>
          </p:cNvSpPr>
          <p:nvPr>
            <p:ph type="title"/>
          </p:nvPr>
        </p:nvSpPr>
        <p:spPr/>
        <p:txBody>
          <a:bodyPr/>
          <a:p>
            <a:r>
              <a:rPr dirty="0" lang="en-US" smtClean="0"/>
              <a:t>Recommendation</a:t>
            </a:r>
            <a:endParaRPr dirty="0" lang="en-GB"/>
          </a:p>
        </p:txBody>
      </p:sp>
      <p:sp>
        <p:nvSpPr>
          <p:cNvPr id="1048644" name="Content Placeholder 2"/>
          <p:cNvSpPr>
            <a:spLocks noGrp="1"/>
          </p:cNvSpPr>
          <p:nvPr>
            <p:ph idx="1"/>
          </p:nvPr>
        </p:nvSpPr>
        <p:spPr/>
        <p:txBody>
          <a:bodyPr>
            <a:normAutofit fontScale="95833" lnSpcReduction="10000"/>
          </a:bodyPr>
          <a:p>
            <a:r>
              <a:rPr dirty="0" lang="en-US" smtClean="0"/>
              <a:t>Both governments (State and Federal) have a role to play in enhancing the situation of the criminal justice system </a:t>
            </a:r>
          </a:p>
          <a:p>
            <a:r>
              <a:rPr dirty="0" lang="en-US" smtClean="0"/>
              <a:t>1. Increase funding </a:t>
            </a:r>
          </a:p>
          <a:p>
            <a:r>
              <a:rPr dirty="0" lang="en-US" smtClean="0"/>
              <a:t>Help the department deal with the inadequate facility issue </a:t>
            </a:r>
          </a:p>
          <a:p>
            <a:r>
              <a:rPr dirty="0" lang="en-US" smtClean="0"/>
              <a:t>2. Create more training programs </a:t>
            </a:r>
          </a:p>
          <a:p>
            <a:r>
              <a:rPr dirty="0" lang="en-US" smtClean="0"/>
              <a:t>Equips officers and staff with the necessary skills </a:t>
            </a:r>
            <a:r>
              <a:rPr dirty="0" lang="en-GB" smtClean="0"/>
              <a:t>to help them deal with the stress</a:t>
            </a:r>
            <a:endParaRPr dirty="0"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48" name="Title 1"/>
          <p:cNvSpPr>
            <a:spLocks noGrp="1"/>
          </p:cNvSpPr>
          <p:nvPr>
            <p:ph type="title"/>
          </p:nvPr>
        </p:nvSpPr>
        <p:spPr/>
        <p:txBody>
          <a:bodyPr/>
          <a:p>
            <a:r>
              <a:rPr dirty="0" lang="en-US" smtClean="0"/>
              <a:t>Conclusion </a:t>
            </a:r>
            <a:endParaRPr dirty="0" lang="en-GB"/>
          </a:p>
        </p:txBody>
      </p:sp>
      <p:sp>
        <p:nvSpPr>
          <p:cNvPr id="1048649" name="Content Placeholder 2"/>
          <p:cNvSpPr>
            <a:spLocks noGrp="1"/>
          </p:cNvSpPr>
          <p:nvPr>
            <p:ph idx="1"/>
          </p:nvPr>
        </p:nvSpPr>
        <p:spPr/>
        <p:txBody>
          <a:bodyPr>
            <a:normAutofit lnSpcReduction="10000"/>
          </a:bodyPr>
          <a:p>
            <a:r>
              <a:rPr dirty="0" lang="en-US" smtClean="0"/>
              <a:t>Crime may be decreasing in the U.S. </a:t>
            </a:r>
          </a:p>
          <a:p>
            <a:r>
              <a:rPr dirty="0" lang="en-US" smtClean="0"/>
              <a:t>But, the criminal justice system is still facing numerous challenges </a:t>
            </a:r>
          </a:p>
          <a:p>
            <a:r>
              <a:rPr dirty="0" lang="en-US" smtClean="0"/>
              <a:t>Government has a critical role to play in ensuring that:</a:t>
            </a:r>
          </a:p>
          <a:p>
            <a:r>
              <a:rPr dirty="0" lang="en-US" smtClean="0"/>
              <a:t>The goals of criminal justice system are achieved </a:t>
            </a:r>
          </a:p>
          <a:p>
            <a:r>
              <a:rPr dirty="0" lang="en-US" smtClean="0"/>
              <a:t>Prisoners have the supportive environment for them to change </a:t>
            </a:r>
            <a:endParaRPr dirty="0"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53" name="Title 1"/>
          <p:cNvSpPr>
            <a:spLocks noGrp="1"/>
          </p:cNvSpPr>
          <p:nvPr>
            <p:ph type="title"/>
          </p:nvPr>
        </p:nvSpPr>
        <p:spPr/>
        <p:txBody>
          <a:bodyPr/>
          <a:p>
            <a:r>
              <a:rPr dirty="0" lang="en-US" smtClean="0"/>
              <a:t>References </a:t>
            </a:r>
            <a:endParaRPr dirty="0" lang="en-GB"/>
          </a:p>
        </p:txBody>
      </p:sp>
      <p:sp>
        <p:nvSpPr>
          <p:cNvPr id="1048654" name="Content Placeholder 2"/>
          <p:cNvSpPr>
            <a:spLocks noGrp="1"/>
          </p:cNvSpPr>
          <p:nvPr>
            <p:ph idx="1"/>
          </p:nvPr>
        </p:nvSpPr>
        <p:spPr/>
        <p:txBody>
          <a:bodyPr>
            <a:normAutofit/>
          </a:bodyPr>
          <a:p>
            <a:r>
              <a:rPr dirty="0" lang="en-GB"/>
              <a:t>Perry, N. (2018 December, 14). “Roundtable: 7 Critical Issues in Corrections in 2018.” </a:t>
            </a:r>
            <a:r>
              <a:rPr dirty="0" i="1" lang="en-GB" err="1" smtClean="0"/>
              <a:t>Correctionsone</a:t>
            </a:r>
            <a:r>
              <a:rPr dirty="0" i="1" lang="en-GB" smtClean="0"/>
              <a:t>.</a:t>
            </a:r>
          </a:p>
          <a:p>
            <a:r>
              <a:rPr dirty="0" lang="en-GB" smtClean="0"/>
              <a:t>Wallace</a:t>
            </a:r>
            <a:r>
              <a:rPr dirty="0" lang="en-GB"/>
              <a:t>, R. (2018 December, 11). “5 of the Biggest Challenges Facing Corrections in 2019.” </a:t>
            </a:r>
            <a:r>
              <a:rPr dirty="0" i="1" lang="en-GB"/>
              <a:t>Criminal Justice, American Military </a:t>
            </a:r>
            <a:r>
              <a:rPr dirty="0" i="1" lang="en-GB" smtClean="0"/>
              <a:t>University.</a:t>
            </a:r>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s>
</file>

<file path=ppt/theme/theme1.xml><?xml version="1.0" encoding="utf-8"?>
<a:theme xmlns:a="http://schemas.openxmlformats.org/drawingml/2006/main" name="Pushpin">
  <a:themeElements>
    <a:clrScheme name="Pushpin">
      <a:dk1>
        <a:sysClr lastClr="000000" val="windowText"/>
      </a:dk1>
      <a:lt1>
        <a:sysClr lastClr="FFFFFF" val="window"/>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r="4800000" dist="38100" rotWithShape="0" sx="98000" sy="98000">
              <a:srgbClr val="000000">
                <a:alpha val="32000"/>
              </a:srgbClr>
            </a:outerShdw>
          </a:effectLst>
        </a:effectStyle>
        <a:effectStyle>
          <a:effectLst>
            <a:outerShdw blurRad="38100" dir="4800000" dist="38100" rotWithShape="0" sx="96000" sy="96000">
              <a:srgbClr val="000000">
                <a:alpha val="40000"/>
              </a:srgbClr>
            </a:outerShdw>
          </a:effectLst>
          <a:scene3d>
            <a:camera prst="orthographicFront">
              <a:rot lat="0" lon="0" rev="0"/>
            </a:camera>
            <a:lightRig dir="t" rig="threeP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fillRect/>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Correctional Institutions</dc:title>
  <dc:creator>Hp</dc:creator>
  <cp:lastModifiedBy>Hp</cp:lastModifiedBy>
  <dcterms:created xsi:type="dcterms:W3CDTF">2020-06-15T03:22:19Z</dcterms:created>
  <dcterms:modified xsi:type="dcterms:W3CDTF">2020-06-15T10:46:36Z</dcterms:modified>
</cp:coreProperties>
</file>